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082" r:id="rId1"/>
  </p:sldMasterIdLst>
  <p:notesMasterIdLst>
    <p:notesMasterId r:id="rId32"/>
  </p:notesMasterIdLst>
  <p:handoutMasterIdLst>
    <p:handoutMasterId r:id="rId33"/>
  </p:handoutMasterIdLst>
  <p:sldIdLst>
    <p:sldId id="1166" r:id="rId2"/>
    <p:sldId id="1168" r:id="rId3"/>
    <p:sldId id="1169" r:id="rId4"/>
    <p:sldId id="1171" r:id="rId5"/>
    <p:sldId id="1179" r:id="rId6"/>
    <p:sldId id="1172" r:id="rId7"/>
    <p:sldId id="1180" r:id="rId8"/>
    <p:sldId id="1191" r:id="rId9"/>
    <p:sldId id="1182" r:id="rId10"/>
    <p:sldId id="1192" r:id="rId11"/>
    <p:sldId id="1183" r:id="rId12"/>
    <p:sldId id="1195" r:id="rId13"/>
    <p:sldId id="1194" r:id="rId14"/>
    <p:sldId id="1174" r:id="rId15"/>
    <p:sldId id="1185" r:id="rId16"/>
    <p:sldId id="1186" r:id="rId17"/>
    <p:sldId id="1187" r:id="rId18"/>
    <p:sldId id="1175" r:id="rId19"/>
    <p:sldId id="1188" r:id="rId20"/>
    <p:sldId id="1196" r:id="rId21"/>
    <p:sldId id="1189" r:id="rId22"/>
    <p:sldId id="1176" r:id="rId23"/>
    <p:sldId id="1197" r:id="rId24"/>
    <p:sldId id="1198" r:id="rId25"/>
    <p:sldId id="1177" r:id="rId26"/>
    <p:sldId id="1199" r:id="rId27"/>
    <p:sldId id="1190" r:id="rId28"/>
    <p:sldId id="1200" r:id="rId29"/>
    <p:sldId id="1178" r:id="rId30"/>
    <p:sldId id="1167" r:id="rId31"/>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chEd 2013 Template layouts" id="{6DD5C800-9A2C-4823-B056-4AFFC9A97500}">
          <p14:sldIdLst>
            <p14:sldId id="1166"/>
            <p14:sldId id="1168"/>
            <p14:sldId id="1169"/>
            <p14:sldId id="1171"/>
            <p14:sldId id="1179"/>
            <p14:sldId id="1172"/>
            <p14:sldId id="1180"/>
            <p14:sldId id="1191"/>
            <p14:sldId id="1182"/>
            <p14:sldId id="1192"/>
            <p14:sldId id="1183"/>
            <p14:sldId id="1195"/>
            <p14:sldId id="1194"/>
            <p14:sldId id="1174"/>
            <p14:sldId id="1185"/>
            <p14:sldId id="1186"/>
            <p14:sldId id="1187"/>
            <p14:sldId id="1175"/>
            <p14:sldId id="1188"/>
            <p14:sldId id="1196"/>
            <p14:sldId id="1189"/>
            <p14:sldId id="1176"/>
            <p14:sldId id="1197"/>
            <p14:sldId id="1198"/>
            <p14:sldId id="1177"/>
            <p14:sldId id="1199"/>
            <p14:sldId id="1190"/>
            <p14:sldId id="1200"/>
            <p14:sldId id="1178"/>
            <p14:sldId id="1167"/>
          </p14:sldIdLst>
        </p14:section>
      </p14:sectionLst>
    </p:ext>
    <p:ext uri="{EFAFB233-063F-42B5-8137-9DF3F51BA10A}">
      <p15:sldGuideLst xmlns:p15="http://schemas.microsoft.com/office/powerpoint/2012/main">
        <p15:guide id="1" orient="horz" pos="2203">
          <p15:clr>
            <a:srgbClr val="A4A3A4"/>
          </p15:clr>
        </p15:guide>
        <p15:guide id="2" pos="391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7FBA00"/>
    <a:srgbClr val="0072C6"/>
    <a:srgbClr val="F25022"/>
    <a:srgbClr val="FFFFFF"/>
    <a:srgbClr val="007233"/>
    <a:srgbClr val="B4009E"/>
    <a:srgbClr val="B0B186"/>
    <a:srgbClr val="FF66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8" autoAdjust="0"/>
    <p:restoredTop sz="59572" autoAdjust="0"/>
  </p:normalViewPr>
  <p:slideViewPr>
    <p:cSldViewPr snapToGrid="0">
      <p:cViewPr varScale="1">
        <p:scale>
          <a:sx n="63" d="100"/>
          <a:sy n="63" d="100"/>
        </p:scale>
        <p:origin x="1638" y="60"/>
      </p:cViewPr>
      <p:guideLst>
        <p:guide orient="horz" pos="2203"/>
        <p:guide pos="3917"/>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showGuides="1">
      <p:cViewPr>
        <p:scale>
          <a:sx n="41" d="100"/>
          <a:sy n="41" d="100"/>
        </p:scale>
        <p:origin x="4830" y="145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960639-477B-4F68-A839-29F58BD23E36}"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AU"/>
        </a:p>
      </dgm:t>
    </dgm:pt>
    <dgm:pt modelId="{F3ABBC16-23D1-4D8A-92C2-47BD224CBFEA}">
      <dgm:prSet phldrT="[Text]"/>
      <dgm:spPr>
        <a:ln>
          <a:noFill/>
        </a:ln>
      </dgm:spPr>
      <dgm:t>
        <a:bodyPr/>
        <a:lstStyle/>
        <a:p>
          <a:r>
            <a:rPr lang="en-AU" dirty="0" smtClean="0"/>
            <a:t>Configure Networking</a:t>
          </a:r>
          <a:endParaRPr lang="en-AU" dirty="0"/>
        </a:p>
      </dgm:t>
    </dgm:pt>
    <dgm:pt modelId="{3F8FF9B2-7703-47A7-8A79-71B01B40B576}" type="parTrans" cxnId="{390C2617-BF83-4E0D-B722-3815210DBE56}">
      <dgm:prSet/>
      <dgm:spPr/>
      <dgm:t>
        <a:bodyPr/>
        <a:lstStyle/>
        <a:p>
          <a:endParaRPr lang="en-AU"/>
        </a:p>
      </dgm:t>
    </dgm:pt>
    <dgm:pt modelId="{04CD775A-620E-4DDC-BB6D-D15813315245}" type="sibTrans" cxnId="{390C2617-BF83-4E0D-B722-3815210DBE56}">
      <dgm:prSet/>
      <dgm:spPr/>
      <dgm:t>
        <a:bodyPr/>
        <a:lstStyle/>
        <a:p>
          <a:endParaRPr lang="en-AU"/>
        </a:p>
      </dgm:t>
    </dgm:pt>
    <dgm:pt modelId="{53376E55-6EA7-49CF-9A70-BDAD593D3577}">
      <dgm:prSet phldrT="[Text]"/>
      <dgm:spPr>
        <a:ln>
          <a:noFill/>
        </a:ln>
      </dgm:spPr>
      <dgm:t>
        <a:bodyPr/>
        <a:lstStyle/>
        <a:p>
          <a:r>
            <a:rPr lang="en-AU" dirty="0" smtClean="0"/>
            <a:t>Promote DCs</a:t>
          </a:r>
          <a:endParaRPr lang="en-AU" dirty="0"/>
        </a:p>
      </dgm:t>
    </dgm:pt>
    <dgm:pt modelId="{E03226F2-EEB6-4C20-9EED-ACEEF2DDA653}" type="parTrans" cxnId="{D7382E92-BE32-475B-8E6A-EA00B267DE7A}">
      <dgm:prSet/>
      <dgm:spPr/>
      <dgm:t>
        <a:bodyPr/>
        <a:lstStyle/>
        <a:p>
          <a:endParaRPr lang="en-AU"/>
        </a:p>
      </dgm:t>
    </dgm:pt>
    <dgm:pt modelId="{507717F1-46E2-4610-B200-2C72A69A3976}" type="sibTrans" cxnId="{D7382E92-BE32-475B-8E6A-EA00B267DE7A}">
      <dgm:prSet/>
      <dgm:spPr/>
      <dgm:t>
        <a:bodyPr/>
        <a:lstStyle/>
        <a:p>
          <a:endParaRPr lang="en-AU"/>
        </a:p>
      </dgm:t>
    </dgm:pt>
    <dgm:pt modelId="{DAF66E8E-7B67-4C36-AFB2-CFF39ADE87F5}">
      <dgm:prSet phldrT="[Text]"/>
      <dgm:spPr>
        <a:ln>
          <a:noFill/>
        </a:ln>
      </dgm:spPr>
      <dgm:t>
        <a:bodyPr/>
        <a:lstStyle/>
        <a:p>
          <a:r>
            <a:rPr lang="en-AU" dirty="0" smtClean="0"/>
            <a:t>Build Container Hierarchy</a:t>
          </a:r>
          <a:endParaRPr lang="en-AU" dirty="0"/>
        </a:p>
      </dgm:t>
    </dgm:pt>
    <dgm:pt modelId="{84F22742-2F52-4426-B5F8-CDB8058B178C}" type="parTrans" cxnId="{DAD4336C-B02A-4048-A8F3-1F89571CCF09}">
      <dgm:prSet/>
      <dgm:spPr/>
      <dgm:t>
        <a:bodyPr/>
        <a:lstStyle/>
        <a:p>
          <a:endParaRPr lang="en-AU"/>
        </a:p>
      </dgm:t>
    </dgm:pt>
    <dgm:pt modelId="{2BDA7E2D-86C6-4A30-AB91-0CEF2A6D2254}" type="sibTrans" cxnId="{DAD4336C-B02A-4048-A8F3-1F89571CCF09}">
      <dgm:prSet/>
      <dgm:spPr/>
      <dgm:t>
        <a:bodyPr/>
        <a:lstStyle/>
        <a:p>
          <a:endParaRPr lang="en-AU"/>
        </a:p>
      </dgm:t>
    </dgm:pt>
    <dgm:pt modelId="{89D00809-C5E8-4EB5-8D8A-3180E6B04CCB}">
      <dgm:prSet phldrT="[Text]"/>
      <dgm:spPr>
        <a:ln>
          <a:noFill/>
        </a:ln>
      </dgm:spPr>
      <dgm:t>
        <a:bodyPr/>
        <a:lstStyle/>
        <a:p>
          <a:r>
            <a:rPr lang="en-AU" dirty="0" smtClean="0"/>
            <a:t>Provision Hyper-V VMs</a:t>
          </a:r>
          <a:endParaRPr lang="en-AU" dirty="0"/>
        </a:p>
      </dgm:t>
    </dgm:pt>
    <dgm:pt modelId="{292D4C19-DF80-4DB9-87F2-3FAA71C60AA3}" type="parTrans" cxnId="{A5B66292-EC69-4ACC-8D87-543442DE5301}">
      <dgm:prSet/>
      <dgm:spPr/>
      <dgm:t>
        <a:bodyPr/>
        <a:lstStyle/>
        <a:p>
          <a:endParaRPr lang="en-AU"/>
        </a:p>
      </dgm:t>
    </dgm:pt>
    <dgm:pt modelId="{D2AA66A2-AC14-4D06-8F6A-2B59F2DBF9C5}" type="sibTrans" cxnId="{A5B66292-EC69-4ACC-8D87-543442DE5301}">
      <dgm:prSet/>
      <dgm:spPr/>
      <dgm:t>
        <a:bodyPr/>
        <a:lstStyle/>
        <a:p>
          <a:endParaRPr lang="en-AU"/>
        </a:p>
      </dgm:t>
    </dgm:pt>
    <dgm:pt modelId="{40AF5E14-41B2-4449-A2AA-164D06C77826}">
      <dgm:prSet phldrT="[Text]"/>
      <dgm:spPr>
        <a:ln>
          <a:noFill/>
        </a:ln>
      </dgm:spPr>
      <dgm:t>
        <a:bodyPr/>
        <a:lstStyle/>
        <a:p>
          <a:r>
            <a:rPr lang="en-AU" dirty="0" smtClean="0"/>
            <a:t>Add Users and Computers</a:t>
          </a:r>
          <a:endParaRPr lang="en-AU" dirty="0"/>
        </a:p>
      </dgm:t>
    </dgm:pt>
    <dgm:pt modelId="{8908AC4A-4A1F-449F-91E4-6C003F572708}" type="parTrans" cxnId="{B7865CE3-7266-474A-BD88-E02CD7500DDF}">
      <dgm:prSet/>
      <dgm:spPr/>
      <dgm:t>
        <a:bodyPr/>
        <a:lstStyle/>
        <a:p>
          <a:endParaRPr lang="en-AU"/>
        </a:p>
      </dgm:t>
    </dgm:pt>
    <dgm:pt modelId="{BE09000B-18DF-4558-9916-C13D4D9C9A48}" type="sibTrans" cxnId="{B7865CE3-7266-474A-BD88-E02CD7500DDF}">
      <dgm:prSet/>
      <dgm:spPr/>
      <dgm:t>
        <a:bodyPr/>
        <a:lstStyle/>
        <a:p>
          <a:endParaRPr lang="en-AU"/>
        </a:p>
      </dgm:t>
    </dgm:pt>
    <dgm:pt modelId="{905355EC-B978-4C17-887D-CF3637BB2D9D}">
      <dgm:prSet phldrT="[Text]"/>
      <dgm:spPr>
        <a:ln>
          <a:noFill/>
        </a:ln>
      </dgm:spPr>
      <dgm:t>
        <a:bodyPr/>
        <a:lstStyle/>
        <a:p>
          <a:r>
            <a:rPr lang="en-AU" dirty="0" smtClean="0"/>
            <a:t>Populate Group Policy</a:t>
          </a:r>
          <a:endParaRPr lang="en-AU" dirty="0"/>
        </a:p>
      </dgm:t>
    </dgm:pt>
    <dgm:pt modelId="{ACD9B725-BAA4-4EB0-9BF4-74CEE2325496}" type="parTrans" cxnId="{DE4F8290-E885-4DC2-AF93-036F5411A857}">
      <dgm:prSet/>
      <dgm:spPr/>
      <dgm:t>
        <a:bodyPr/>
        <a:lstStyle/>
        <a:p>
          <a:endParaRPr lang="en-AU"/>
        </a:p>
      </dgm:t>
    </dgm:pt>
    <dgm:pt modelId="{8757E87A-A15C-4C1F-9196-E23976B8A5A3}" type="sibTrans" cxnId="{DE4F8290-E885-4DC2-AF93-036F5411A857}">
      <dgm:prSet/>
      <dgm:spPr/>
      <dgm:t>
        <a:bodyPr/>
        <a:lstStyle/>
        <a:p>
          <a:endParaRPr lang="en-AU"/>
        </a:p>
      </dgm:t>
    </dgm:pt>
    <dgm:pt modelId="{B7F08BF3-3962-4583-9EA7-DB337882436B}">
      <dgm:prSet phldrT="[Text]"/>
      <dgm:spPr>
        <a:ln>
          <a:noFill/>
        </a:ln>
      </dgm:spPr>
      <dgm:t>
        <a:bodyPr/>
        <a:lstStyle/>
        <a:p>
          <a:r>
            <a:rPr lang="en-AU" dirty="0" smtClean="0"/>
            <a:t>Add Empty Groups</a:t>
          </a:r>
          <a:endParaRPr lang="en-AU" dirty="0"/>
        </a:p>
      </dgm:t>
    </dgm:pt>
    <dgm:pt modelId="{4F27899C-B2A0-4D34-B5CA-8C0A079E6393}" type="parTrans" cxnId="{CCFDA388-BDBE-4AC1-9718-84A2B62D2CAC}">
      <dgm:prSet/>
      <dgm:spPr/>
      <dgm:t>
        <a:bodyPr/>
        <a:lstStyle/>
        <a:p>
          <a:endParaRPr lang="en-AU"/>
        </a:p>
      </dgm:t>
    </dgm:pt>
    <dgm:pt modelId="{6D194BAB-AAC6-49C9-9454-350594F57E1D}" type="sibTrans" cxnId="{CCFDA388-BDBE-4AC1-9718-84A2B62D2CAC}">
      <dgm:prSet/>
      <dgm:spPr/>
      <dgm:t>
        <a:bodyPr/>
        <a:lstStyle/>
        <a:p>
          <a:endParaRPr lang="en-AU"/>
        </a:p>
      </dgm:t>
    </dgm:pt>
    <dgm:pt modelId="{42314B45-E8FB-45E1-9F57-DAB091BE5812}">
      <dgm:prSet phldrT="[Text]"/>
      <dgm:spPr>
        <a:ln>
          <a:noFill/>
        </a:ln>
      </dgm:spPr>
      <dgm:t>
        <a:bodyPr/>
        <a:lstStyle/>
        <a:p>
          <a:r>
            <a:rPr lang="en-AU" dirty="0" smtClean="0"/>
            <a:t>Populate Group Memberships</a:t>
          </a:r>
          <a:endParaRPr lang="en-AU" dirty="0"/>
        </a:p>
      </dgm:t>
    </dgm:pt>
    <dgm:pt modelId="{0648C5BB-DCC1-4F1F-8026-FA2FD5136251}" type="parTrans" cxnId="{EFB5E982-2819-49D4-BBD1-2FF38EE4A409}">
      <dgm:prSet/>
      <dgm:spPr/>
      <dgm:t>
        <a:bodyPr/>
        <a:lstStyle/>
        <a:p>
          <a:endParaRPr lang="en-AU"/>
        </a:p>
      </dgm:t>
    </dgm:pt>
    <dgm:pt modelId="{802954CB-7C95-4624-8829-C47231C31048}" type="sibTrans" cxnId="{EFB5E982-2819-49D4-BBD1-2FF38EE4A409}">
      <dgm:prSet/>
      <dgm:spPr/>
      <dgm:t>
        <a:bodyPr/>
        <a:lstStyle/>
        <a:p>
          <a:endParaRPr lang="en-AU"/>
        </a:p>
      </dgm:t>
    </dgm:pt>
    <dgm:pt modelId="{9B2328FF-5EEA-4FB1-BAD7-E44F74CF743E}" type="pres">
      <dgm:prSet presAssocID="{97960639-477B-4F68-A839-29F58BD23E36}" presName="Name0" presStyleCnt="0">
        <dgm:presLayoutVars>
          <dgm:dir/>
          <dgm:resizeHandles/>
        </dgm:presLayoutVars>
      </dgm:prSet>
      <dgm:spPr/>
      <dgm:t>
        <a:bodyPr/>
        <a:lstStyle/>
        <a:p>
          <a:endParaRPr lang="en-AU"/>
        </a:p>
      </dgm:t>
    </dgm:pt>
    <dgm:pt modelId="{C3B5551E-F31C-4D39-872D-8698238374C9}" type="pres">
      <dgm:prSet presAssocID="{89D00809-C5E8-4EB5-8D8A-3180E6B04CCB}" presName="compNode" presStyleCnt="0"/>
      <dgm:spPr/>
    </dgm:pt>
    <dgm:pt modelId="{76C664B4-E56F-44D9-8EC4-0C9E8E99FD9E}" type="pres">
      <dgm:prSet presAssocID="{89D00809-C5E8-4EB5-8D8A-3180E6B04CCB}" presName="dummyConnPt" presStyleCnt="0"/>
      <dgm:spPr/>
    </dgm:pt>
    <dgm:pt modelId="{11F16448-5922-40F9-832A-65904A13482F}" type="pres">
      <dgm:prSet presAssocID="{89D00809-C5E8-4EB5-8D8A-3180E6B04CCB}" presName="node" presStyleLbl="node1" presStyleIdx="0" presStyleCnt="8">
        <dgm:presLayoutVars>
          <dgm:bulletEnabled val="1"/>
        </dgm:presLayoutVars>
      </dgm:prSet>
      <dgm:spPr/>
      <dgm:t>
        <a:bodyPr/>
        <a:lstStyle/>
        <a:p>
          <a:endParaRPr lang="en-AU"/>
        </a:p>
      </dgm:t>
    </dgm:pt>
    <dgm:pt modelId="{679F266B-3450-4658-8DCF-616F7A58C16A}" type="pres">
      <dgm:prSet presAssocID="{D2AA66A2-AC14-4D06-8F6A-2B59F2DBF9C5}" presName="sibTrans" presStyleLbl="bgSibTrans2D1" presStyleIdx="0" presStyleCnt="7"/>
      <dgm:spPr/>
      <dgm:t>
        <a:bodyPr/>
        <a:lstStyle/>
        <a:p>
          <a:endParaRPr lang="en-AU"/>
        </a:p>
      </dgm:t>
    </dgm:pt>
    <dgm:pt modelId="{869A08AC-A0EB-455A-8BD1-2AF72392807D}" type="pres">
      <dgm:prSet presAssocID="{F3ABBC16-23D1-4D8A-92C2-47BD224CBFEA}" presName="compNode" presStyleCnt="0"/>
      <dgm:spPr/>
    </dgm:pt>
    <dgm:pt modelId="{00F28DC4-FFA1-473C-A0F6-CF8779E1BBF5}" type="pres">
      <dgm:prSet presAssocID="{F3ABBC16-23D1-4D8A-92C2-47BD224CBFEA}" presName="dummyConnPt" presStyleCnt="0"/>
      <dgm:spPr/>
    </dgm:pt>
    <dgm:pt modelId="{E9F98025-FD0F-49FE-AEF5-498074A520A8}" type="pres">
      <dgm:prSet presAssocID="{F3ABBC16-23D1-4D8A-92C2-47BD224CBFEA}" presName="node" presStyleLbl="node1" presStyleIdx="1" presStyleCnt="8">
        <dgm:presLayoutVars>
          <dgm:bulletEnabled val="1"/>
        </dgm:presLayoutVars>
      </dgm:prSet>
      <dgm:spPr/>
      <dgm:t>
        <a:bodyPr/>
        <a:lstStyle/>
        <a:p>
          <a:endParaRPr lang="en-AU"/>
        </a:p>
      </dgm:t>
    </dgm:pt>
    <dgm:pt modelId="{7B632A15-D3DB-484F-9C6B-59A0124265F9}" type="pres">
      <dgm:prSet presAssocID="{04CD775A-620E-4DDC-BB6D-D15813315245}" presName="sibTrans" presStyleLbl="bgSibTrans2D1" presStyleIdx="1" presStyleCnt="7"/>
      <dgm:spPr/>
      <dgm:t>
        <a:bodyPr/>
        <a:lstStyle/>
        <a:p>
          <a:endParaRPr lang="en-AU"/>
        </a:p>
      </dgm:t>
    </dgm:pt>
    <dgm:pt modelId="{1E4F28E2-0F1B-4992-A9FC-224746D3CE12}" type="pres">
      <dgm:prSet presAssocID="{53376E55-6EA7-49CF-9A70-BDAD593D3577}" presName="compNode" presStyleCnt="0"/>
      <dgm:spPr/>
    </dgm:pt>
    <dgm:pt modelId="{00B6D149-3ED1-40ED-B7B2-9FA055C1F2BB}" type="pres">
      <dgm:prSet presAssocID="{53376E55-6EA7-49CF-9A70-BDAD593D3577}" presName="dummyConnPt" presStyleCnt="0"/>
      <dgm:spPr/>
    </dgm:pt>
    <dgm:pt modelId="{7B75E673-9AAB-4FBC-8BA0-A2AB9E011C64}" type="pres">
      <dgm:prSet presAssocID="{53376E55-6EA7-49CF-9A70-BDAD593D3577}" presName="node" presStyleLbl="node1" presStyleIdx="2" presStyleCnt="8">
        <dgm:presLayoutVars>
          <dgm:bulletEnabled val="1"/>
        </dgm:presLayoutVars>
      </dgm:prSet>
      <dgm:spPr/>
      <dgm:t>
        <a:bodyPr/>
        <a:lstStyle/>
        <a:p>
          <a:endParaRPr lang="en-AU"/>
        </a:p>
      </dgm:t>
    </dgm:pt>
    <dgm:pt modelId="{E49AC323-7935-48DF-959C-09E346B5AAE3}" type="pres">
      <dgm:prSet presAssocID="{507717F1-46E2-4610-B200-2C72A69A3976}" presName="sibTrans" presStyleLbl="bgSibTrans2D1" presStyleIdx="2" presStyleCnt="7"/>
      <dgm:spPr/>
      <dgm:t>
        <a:bodyPr/>
        <a:lstStyle/>
        <a:p>
          <a:endParaRPr lang="en-AU"/>
        </a:p>
      </dgm:t>
    </dgm:pt>
    <dgm:pt modelId="{46872FC8-0B4C-40AD-81A0-0904DDBD4DEC}" type="pres">
      <dgm:prSet presAssocID="{DAF66E8E-7B67-4C36-AFB2-CFF39ADE87F5}" presName="compNode" presStyleCnt="0"/>
      <dgm:spPr/>
    </dgm:pt>
    <dgm:pt modelId="{90A11022-9947-4799-B490-ECC247C1E063}" type="pres">
      <dgm:prSet presAssocID="{DAF66E8E-7B67-4C36-AFB2-CFF39ADE87F5}" presName="dummyConnPt" presStyleCnt="0"/>
      <dgm:spPr/>
    </dgm:pt>
    <dgm:pt modelId="{94AB6296-7AD8-40FD-A1B0-E42BF394C183}" type="pres">
      <dgm:prSet presAssocID="{DAF66E8E-7B67-4C36-AFB2-CFF39ADE87F5}" presName="node" presStyleLbl="node1" presStyleIdx="3" presStyleCnt="8">
        <dgm:presLayoutVars>
          <dgm:bulletEnabled val="1"/>
        </dgm:presLayoutVars>
      </dgm:prSet>
      <dgm:spPr/>
      <dgm:t>
        <a:bodyPr/>
        <a:lstStyle/>
        <a:p>
          <a:endParaRPr lang="en-AU"/>
        </a:p>
      </dgm:t>
    </dgm:pt>
    <dgm:pt modelId="{8F958D2E-A482-41D1-8E29-2BC281FBE189}" type="pres">
      <dgm:prSet presAssocID="{2BDA7E2D-86C6-4A30-AB91-0CEF2A6D2254}" presName="sibTrans" presStyleLbl="bgSibTrans2D1" presStyleIdx="3" presStyleCnt="7"/>
      <dgm:spPr/>
      <dgm:t>
        <a:bodyPr/>
        <a:lstStyle/>
        <a:p>
          <a:endParaRPr lang="en-AU"/>
        </a:p>
      </dgm:t>
    </dgm:pt>
    <dgm:pt modelId="{909FAE97-7D88-4869-8D3C-3EA0B63667FE}" type="pres">
      <dgm:prSet presAssocID="{40AF5E14-41B2-4449-A2AA-164D06C77826}" presName="compNode" presStyleCnt="0"/>
      <dgm:spPr/>
    </dgm:pt>
    <dgm:pt modelId="{8605A32C-386D-467B-99DE-776FDF232563}" type="pres">
      <dgm:prSet presAssocID="{40AF5E14-41B2-4449-A2AA-164D06C77826}" presName="dummyConnPt" presStyleCnt="0"/>
      <dgm:spPr/>
    </dgm:pt>
    <dgm:pt modelId="{F108C400-01F5-41E9-B54D-051DB23AFB51}" type="pres">
      <dgm:prSet presAssocID="{40AF5E14-41B2-4449-A2AA-164D06C77826}" presName="node" presStyleLbl="node1" presStyleIdx="4" presStyleCnt="8">
        <dgm:presLayoutVars>
          <dgm:bulletEnabled val="1"/>
        </dgm:presLayoutVars>
      </dgm:prSet>
      <dgm:spPr/>
      <dgm:t>
        <a:bodyPr/>
        <a:lstStyle/>
        <a:p>
          <a:endParaRPr lang="en-AU"/>
        </a:p>
      </dgm:t>
    </dgm:pt>
    <dgm:pt modelId="{88D4DED3-7456-4D2C-915D-A2F18C42D9EE}" type="pres">
      <dgm:prSet presAssocID="{BE09000B-18DF-4558-9916-C13D4D9C9A48}" presName="sibTrans" presStyleLbl="bgSibTrans2D1" presStyleIdx="4" presStyleCnt="7"/>
      <dgm:spPr/>
      <dgm:t>
        <a:bodyPr/>
        <a:lstStyle/>
        <a:p>
          <a:endParaRPr lang="en-AU"/>
        </a:p>
      </dgm:t>
    </dgm:pt>
    <dgm:pt modelId="{0B5B5BB2-6621-4B0C-9575-A1F3B778316C}" type="pres">
      <dgm:prSet presAssocID="{B7F08BF3-3962-4583-9EA7-DB337882436B}" presName="compNode" presStyleCnt="0"/>
      <dgm:spPr/>
    </dgm:pt>
    <dgm:pt modelId="{7B7E454E-BE3E-4582-A23C-6FF14D0ABF6B}" type="pres">
      <dgm:prSet presAssocID="{B7F08BF3-3962-4583-9EA7-DB337882436B}" presName="dummyConnPt" presStyleCnt="0"/>
      <dgm:spPr/>
    </dgm:pt>
    <dgm:pt modelId="{C57036FE-5E8C-4707-9AB4-BF5685EBE746}" type="pres">
      <dgm:prSet presAssocID="{B7F08BF3-3962-4583-9EA7-DB337882436B}" presName="node" presStyleLbl="node1" presStyleIdx="5" presStyleCnt="8">
        <dgm:presLayoutVars>
          <dgm:bulletEnabled val="1"/>
        </dgm:presLayoutVars>
      </dgm:prSet>
      <dgm:spPr/>
      <dgm:t>
        <a:bodyPr/>
        <a:lstStyle/>
        <a:p>
          <a:endParaRPr lang="en-AU"/>
        </a:p>
      </dgm:t>
    </dgm:pt>
    <dgm:pt modelId="{7B10203C-1B74-449C-9415-63D72DEB4905}" type="pres">
      <dgm:prSet presAssocID="{6D194BAB-AAC6-49C9-9454-350594F57E1D}" presName="sibTrans" presStyleLbl="bgSibTrans2D1" presStyleIdx="5" presStyleCnt="7"/>
      <dgm:spPr/>
      <dgm:t>
        <a:bodyPr/>
        <a:lstStyle/>
        <a:p>
          <a:endParaRPr lang="en-AU"/>
        </a:p>
      </dgm:t>
    </dgm:pt>
    <dgm:pt modelId="{FFB3CBA8-198B-4047-878A-F2D49BBFDA13}" type="pres">
      <dgm:prSet presAssocID="{42314B45-E8FB-45E1-9F57-DAB091BE5812}" presName="compNode" presStyleCnt="0"/>
      <dgm:spPr/>
    </dgm:pt>
    <dgm:pt modelId="{00AFF59B-E3C3-455B-A811-CDDB0B16AF74}" type="pres">
      <dgm:prSet presAssocID="{42314B45-E8FB-45E1-9F57-DAB091BE5812}" presName="dummyConnPt" presStyleCnt="0"/>
      <dgm:spPr/>
    </dgm:pt>
    <dgm:pt modelId="{4B099A45-50FF-4B51-B73C-E5550C9E6F46}" type="pres">
      <dgm:prSet presAssocID="{42314B45-E8FB-45E1-9F57-DAB091BE5812}" presName="node" presStyleLbl="node1" presStyleIdx="6" presStyleCnt="8">
        <dgm:presLayoutVars>
          <dgm:bulletEnabled val="1"/>
        </dgm:presLayoutVars>
      </dgm:prSet>
      <dgm:spPr/>
      <dgm:t>
        <a:bodyPr/>
        <a:lstStyle/>
        <a:p>
          <a:endParaRPr lang="en-AU"/>
        </a:p>
      </dgm:t>
    </dgm:pt>
    <dgm:pt modelId="{4E227B49-E1CD-482C-AAC0-B42D0E3937A3}" type="pres">
      <dgm:prSet presAssocID="{802954CB-7C95-4624-8829-C47231C31048}" presName="sibTrans" presStyleLbl="bgSibTrans2D1" presStyleIdx="6" presStyleCnt="7"/>
      <dgm:spPr/>
      <dgm:t>
        <a:bodyPr/>
        <a:lstStyle/>
        <a:p>
          <a:endParaRPr lang="en-AU"/>
        </a:p>
      </dgm:t>
    </dgm:pt>
    <dgm:pt modelId="{2618E86F-EAFF-4AFD-A3EE-C09FE55A495C}" type="pres">
      <dgm:prSet presAssocID="{905355EC-B978-4C17-887D-CF3637BB2D9D}" presName="compNode" presStyleCnt="0"/>
      <dgm:spPr/>
    </dgm:pt>
    <dgm:pt modelId="{4B3C1F56-FCBC-4708-BF90-E5E8C7DFBB47}" type="pres">
      <dgm:prSet presAssocID="{905355EC-B978-4C17-887D-CF3637BB2D9D}" presName="dummyConnPt" presStyleCnt="0"/>
      <dgm:spPr/>
    </dgm:pt>
    <dgm:pt modelId="{F671A491-12A1-431B-9E48-F13B7B6EEDDA}" type="pres">
      <dgm:prSet presAssocID="{905355EC-B978-4C17-887D-CF3637BB2D9D}" presName="node" presStyleLbl="node1" presStyleIdx="7" presStyleCnt="8">
        <dgm:presLayoutVars>
          <dgm:bulletEnabled val="1"/>
        </dgm:presLayoutVars>
      </dgm:prSet>
      <dgm:spPr/>
      <dgm:t>
        <a:bodyPr/>
        <a:lstStyle/>
        <a:p>
          <a:endParaRPr lang="en-AU"/>
        </a:p>
      </dgm:t>
    </dgm:pt>
  </dgm:ptLst>
  <dgm:cxnLst>
    <dgm:cxn modelId="{48145725-4E9E-4D40-8E65-395BD588FD68}" type="presOf" srcId="{BE09000B-18DF-4558-9916-C13D4D9C9A48}" destId="{88D4DED3-7456-4D2C-915D-A2F18C42D9EE}" srcOrd="0" destOrd="0" presId="urn:microsoft.com/office/officeart/2005/8/layout/bProcess4"/>
    <dgm:cxn modelId="{A215BB41-35F2-4943-BA51-C952186DD9B4}" type="presOf" srcId="{42314B45-E8FB-45E1-9F57-DAB091BE5812}" destId="{4B099A45-50FF-4B51-B73C-E5550C9E6F46}" srcOrd="0" destOrd="0" presId="urn:microsoft.com/office/officeart/2005/8/layout/bProcess4"/>
    <dgm:cxn modelId="{390C2617-BF83-4E0D-B722-3815210DBE56}" srcId="{97960639-477B-4F68-A839-29F58BD23E36}" destId="{F3ABBC16-23D1-4D8A-92C2-47BD224CBFEA}" srcOrd="1" destOrd="0" parTransId="{3F8FF9B2-7703-47A7-8A79-71B01B40B576}" sibTransId="{04CD775A-620E-4DDC-BB6D-D15813315245}"/>
    <dgm:cxn modelId="{4E63EC49-5FD0-4BB7-BD71-E34F37A96D32}" type="presOf" srcId="{6D194BAB-AAC6-49C9-9454-350594F57E1D}" destId="{7B10203C-1B74-449C-9415-63D72DEB4905}" srcOrd="0" destOrd="0" presId="urn:microsoft.com/office/officeart/2005/8/layout/bProcess4"/>
    <dgm:cxn modelId="{6CEA2D1C-62DF-4CF5-80C2-66D80B3FEF5C}" type="presOf" srcId="{2BDA7E2D-86C6-4A30-AB91-0CEF2A6D2254}" destId="{8F958D2E-A482-41D1-8E29-2BC281FBE189}" srcOrd="0" destOrd="0" presId="urn:microsoft.com/office/officeart/2005/8/layout/bProcess4"/>
    <dgm:cxn modelId="{6046431C-9615-49FE-AF35-2F87BC7612C0}" type="presOf" srcId="{53376E55-6EA7-49CF-9A70-BDAD593D3577}" destId="{7B75E673-9AAB-4FBC-8BA0-A2AB9E011C64}" srcOrd="0" destOrd="0" presId="urn:microsoft.com/office/officeart/2005/8/layout/bProcess4"/>
    <dgm:cxn modelId="{E6BDEE13-1EFD-417B-A3E6-D77F40FB030B}" type="presOf" srcId="{DAF66E8E-7B67-4C36-AFB2-CFF39ADE87F5}" destId="{94AB6296-7AD8-40FD-A1B0-E42BF394C183}" srcOrd="0" destOrd="0" presId="urn:microsoft.com/office/officeart/2005/8/layout/bProcess4"/>
    <dgm:cxn modelId="{0B14CABA-685A-46FD-A694-5A203B69CB2D}" type="presOf" srcId="{89D00809-C5E8-4EB5-8D8A-3180E6B04CCB}" destId="{11F16448-5922-40F9-832A-65904A13482F}" srcOrd="0" destOrd="0" presId="urn:microsoft.com/office/officeart/2005/8/layout/bProcess4"/>
    <dgm:cxn modelId="{EFB5E982-2819-49D4-BBD1-2FF38EE4A409}" srcId="{97960639-477B-4F68-A839-29F58BD23E36}" destId="{42314B45-E8FB-45E1-9F57-DAB091BE5812}" srcOrd="6" destOrd="0" parTransId="{0648C5BB-DCC1-4F1F-8026-FA2FD5136251}" sibTransId="{802954CB-7C95-4624-8829-C47231C31048}"/>
    <dgm:cxn modelId="{3AAD6504-99CF-4ED9-97ED-5E1C33150A5F}" type="presOf" srcId="{905355EC-B978-4C17-887D-CF3637BB2D9D}" destId="{F671A491-12A1-431B-9E48-F13B7B6EEDDA}" srcOrd="0" destOrd="0" presId="urn:microsoft.com/office/officeart/2005/8/layout/bProcess4"/>
    <dgm:cxn modelId="{C38776E8-C0FE-4075-8537-4243BD2B5EAA}" type="presOf" srcId="{40AF5E14-41B2-4449-A2AA-164D06C77826}" destId="{F108C400-01F5-41E9-B54D-051DB23AFB51}" srcOrd="0" destOrd="0" presId="urn:microsoft.com/office/officeart/2005/8/layout/bProcess4"/>
    <dgm:cxn modelId="{D7382E92-BE32-475B-8E6A-EA00B267DE7A}" srcId="{97960639-477B-4F68-A839-29F58BD23E36}" destId="{53376E55-6EA7-49CF-9A70-BDAD593D3577}" srcOrd="2" destOrd="0" parTransId="{E03226F2-EEB6-4C20-9EED-ACEEF2DDA653}" sibTransId="{507717F1-46E2-4610-B200-2C72A69A3976}"/>
    <dgm:cxn modelId="{E4CAFB37-AB16-41C4-B9B9-9B45A7C61F8B}" type="presOf" srcId="{04CD775A-620E-4DDC-BB6D-D15813315245}" destId="{7B632A15-D3DB-484F-9C6B-59A0124265F9}" srcOrd="0" destOrd="0" presId="urn:microsoft.com/office/officeart/2005/8/layout/bProcess4"/>
    <dgm:cxn modelId="{DE4F8290-E885-4DC2-AF93-036F5411A857}" srcId="{97960639-477B-4F68-A839-29F58BD23E36}" destId="{905355EC-B978-4C17-887D-CF3637BB2D9D}" srcOrd="7" destOrd="0" parTransId="{ACD9B725-BAA4-4EB0-9BF4-74CEE2325496}" sibTransId="{8757E87A-A15C-4C1F-9196-E23976B8A5A3}"/>
    <dgm:cxn modelId="{DAD4336C-B02A-4048-A8F3-1F89571CCF09}" srcId="{97960639-477B-4F68-A839-29F58BD23E36}" destId="{DAF66E8E-7B67-4C36-AFB2-CFF39ADE87F5}" srcOrd="3" destOrd="0" parTransId="{84F22742-2F52-4426-B5F8-CDB8058B178C}" sibTransId="{2BDA7E2D-86C6-4A30-AB91-0CEF2A6D2254}"/>
    <dgm:cxn modelId="{A995EED1-1F0D-4F10-BEB5-E9625B57888B}" type="presOf" srcId="{D2AA66A2-AC14-4D06-8F6A-2B59F2DBF9C5}" destId="{679F266B-3450-4658-8DCF-616F7A58C16A}" srcOrd="0" destOrd="0" presId="urn:microsoft.com/office/officeart/2005/8/layout/bProcess4"/>
    <dgm:cxn modelId="{0CE46766-DF2E-46CB-8CF0-5C6BDD42CF13}" type="presOf" srcId="{F3ABBC16-23D1-4D8A-92C2-47BD224CBFEA}" destId="{E9F98025-FD0F-49FE-AEF5-498074A520A8}" srcOrd="0" destOrd="0" presId="urn:microsoft.com/office/officeart/2005/8/layout/bProcess4"/>
    <dgm:cxn modelId="{1BC81A71-467F-4F3E-85CF-3242B1C37F4E}" type="presOf" srcId="{B7F08BF3-3962-4583-9EA7-DB337882436B}" destId="{C57036FE-5E8C-4707-9AB4-BF5685EBE746}" srcOrd="0" destOrd="0" presId="urn:microsoft.com/office/officeart/2005/8/layout/bProcess4"/>
    <dgm:cxn modelId="{A5B66292-EC69-4ACC-8D87-543442DE5301}" srcId="{97960639-477B-4F68-A839-29F58BD23E36}" destId="{89D00809-C5E8-4EB5-8D8A-3180E6B04CCB}" srcOrd="0" destOrd="0" parTransId="{292D4C19-DF80-4DB9-87F2-3FAA71C60AA3}" sibTransId="{D2AA66A2-AC14-4D06-8F6A-2B59F2DBF9C5}"/>
    <dgm:cxn modelId="{CCFDA388-BDBE-4AC1-9718-84A2B62D2CAC}" srcId="{97960639-477B-4F68-A839-29F58BD23E36}" destId="{B7F08BF3-3962-4583-9EA7-DB337882436B}" srcOrd="5" destOrd="0" parTransId="{4F27899C-B2A0-4D34-B5CA-8C0A079E6393}" sibTransId="{6D194BAB-AAC6-49C9-9454-350594F57E1D}"/>
    <dgm:cxn modelId="{DADE38CE-68A7-4DE7-B9BE-56A32A73340C}" type="presOf" srcId="{802954CB-7C95-4624-8829-C47231C31048}" destId="{4E227B49-E1CD-482C-AAC0-B42D0E3937A3}" srcOrd="0" destOrd="0" presId="urn:microsoft.com/office/officeart/2005/8/layout/bProcess4"/>
    <dgm:cxn modelId="{B7865CE3-7266-474A-BD88-E02CD7500DDF}" srcId="{97960639-477B-4F68-A839-29F58BD23E36}" destId="{40AF5E14-41B2-4449-A2AA-164D06C77826}" srcOrd="4" destOrd="0" parTransId="{8908AC4A-4A1F-449F-91E4-6C003F572708}" sibTransId="{BE09000B-18DF-4558-9916-C13D4D9C9A48}"/>
    <dgm:cxn modelId="{B765D7F4-D2EF-4D46-BE3A-7435B7E9C484}" type="presOf" srcId="{507717F1-46E2-4610-B200-2C72A69A3976}" destId="{E49AC323-7935-48DF-959C-09E346B5AAE3}" srcOrd="0" destOrd="0" presId="urn:microsoft.com/office/officeart/2005/8/layout/bProcess4"/>
    <dgm:cxn modelId="{45CB3B6D-DAE6-4917-A546-8D777B47003D}" type="presOf" srcId="{97960639-477B-4F68-A839-29F58BD23E36}" destId="{9B2328FF-5EEA-4FB1-BAD7-E44F74CF743E}" srcOrd="0" destOrd="0" presId="urn:microsoft.com/office/officeart/2005/8/layout/bProcess4"/>
    <dgm:cxn modelId="{84ADFB20-B426-4257-9FE3-0C65932A2C36}" type="presParOf" srcId="{9B2328FF-5EEA-4FB1-BAD7-E44F74CF743E}" destId="{C3B5551E-F31C-4D39-872D-8698238374C9}" srcOrd="0" destOrd="0" presId="urn:microsoft.com/office/officeart/2005/8/layout/bProcess4"/>
    <dgm:cxn modelId="{3A2F7CD4-2563-470B-A5BE-092D54D05A42}" type="presParOf" srcId="{C3B5551E-F31C-4D39-872D-8698238374C9}" destId="{76C664B4-E56F-44D9-8EC4-0C9E8E99FD9E}" srcOrd="0" destOrd="0" presId="urn:microsoft.com/office/officeart/2005/8/layout/bProcess4"/>
    <dgm:cxn modelId="{FF4BD894-4F19-4A87-9CF1-FC16EEF14624}" type="presParOf" srcId="{C3B5551E-F31C-4D39-872D-8698238374C9}" destId="{11F16448-5922-40F9-832A-65904A13482F}" srcOrd="1" destOrd="0" presId="urn:microsoft.com/office/officeart/2005/8/layout/bProcess4"/>
    <dgm:cxn modelId="{F4398195-1049-42F3-B39D-5ACB4AC4F8E9}" type="presParOf" srcId="{9B2328FF-5EEA-4FB1-BAD7-E44F74CF743E}" destId="{679F266B-3450-4658-8DCF-616F7A58C16A}" srcOrd="1" destOrd="0" presId="urn:microsoft.com/office/officeart/2005/8/layout/bProcess4"/>
    <dgm:cxn modelId="{D8C0F07D-6BE3-4678-97CA-5FC12CCFADF0}" type="presParOf" srcId="{9B2328FF-5EEA-4FB1-BAD7-E44F74CF743E}" destId="{869A08AC-A0EB-455A-8BD1-2AF72392807D}" srcOrd="2" destOrd="0" presId="urn:microsoft.com/office/officeart/2005/8/layout/bProcess4"/>
    <dgm:cxn modelId="{E04B8483-4A77-4E17-BEE2-01A2BB348FB9}" type="presParOf" srcId="{869A08AC-A0EB-455A-8BD1-2AF72392807D}" destId="{00F28DC4-FFA1-473C-A0F6-CF8779E1BBF5}" srcOrd="0" destOrd="0" presId="urn:microsoft.com/office/officeart/2005/8/layout/bProcess4"/>
    <dgm:cxn modelId="{B221017C-BA68-4FCC-93D5-28D7FE38F5D4}" type="presParOf" srcId="{869A08AC-A0EB-455A-8BD1-2AF72392807D}" destId="{E9F98025-FD0F-49FE-AEF5-498074A520A8}" srcOrd="1" destOrd="0" presId="urn:microsoft.com/office/officeart/2005/8/layout/bProcess4"/>
    <dgm:cxn modelId="{230BB3A1-026A-4D15-BB7E-C077114F2AB2}" type="presParOf" srcId="{9B2328FF-5EEA-4FB1-BAD7-E44F74CF743E}" destId="{7B632A15-D3DB-484F-9C6B-59A0124265F9}" srcOrd="3" destOrd="0" presId="urn:microsoft.com/office/officeart/2005/8/layout/bProcess4"/>
    <dgm:cxn modelId="{FBF43474-8428-4099-994D-940614F20221}" type="presParOf" srcId="{9B2328FF-5EEA-4FB1-BAD7-E44F74CF743E}" destId="{1E4F28E2-0F1B-4992-A9FC-224746D3CE12}" srcOrd="4" destOrd="0" presId="urn:microsoft.com/office/officeart/2005/8/layout/bProcess4"/>
    <dgm:cxn modelId="{FDF23B01-B6FC-4670-91B0-4AFC95EDF4D7}" type="presParOf" srcId="{1E4F28E2-0F1B-4992-A9FC-224746D3CE12}" destId="{00B6D149-3ED1-40ED-B7B2-9FA055C1F2BB}" srcOrd="0" destOrd="0" presId="urn:microsoft.com/office/officeart/2005/8/layout/bProcess4"/>
    <dgm:cxn modelId="{337B0491-4EDC-4B55-BEAE-B8686F837C17}" type="presParOf" srcId="{1E4F28E2-0F1B-4992-A9FC-224746D3CE12}" destId="{7B75E673-9AAB-4FBC-8BA0-A2AB9E011C64}" srcOrd="1" destOrd="0" presId="urn:microsoft.com/office/officeart/2005/8/layout/bProcess4"/>
    <dgm:cxn modelId="{F1651CD7-1AE5-4899-8E5B-DF6FBB29F7A1}" type="presParOf" srcId="{9B2328FF-5EEA-4FB1-BAD7-E44F74CF743E}" destId="{E49AC323-7935-48DF-959C-09E346B5AAE3}" srcOrd="5" destOrd="0" presId="urn:microsoft.com/office/officeart/2005/8/layout/bProcess4"/>
    <dgm:cxn modelId="{E808161F-04A2-4F8A-BB38-47A328E6F7B6}" type="presParOf" srcId="{9B2328FF-5EEA-4FB1-BAD7-E44F74CF743E}" destId="{46872FC8-0B4C-40AD-81A0-0904DDBD4DEC}" srcOrd="6" destOrd="0" presId="urn:microsoft.com/office/officeart/2005/8/layout/bProcess4"/>
    <dgm:cxn modelId="{D14D9DB5-8418-470F-9AC9-7A894CBED564}" type="presParOf" srcId="{46872FC8-0B4C-40AD-81A0-0904DDBD4DEC}" destId="{90A11022-9947-4799-B490-ECC247C1E063}" srcOrd="0" destOrd="0" presId="urn:microsoft.com/office/officeart/2005/8/layout/bProcess4"/>
    <dgm:cxn modelId="{C51DEB94-BEDB-4964-B006-11A0BFB0F0CD}" type="presParOf" srcId="{46872FC8-0B4C-40AD-81A0-0904DDBD4DEC}" destId="{94AB6296-7AD8-40FD-A1B0-E42BF394C183}" srcOrd="1" destOrd="0" presId="urn:microsoft.com/office/officeart/2005/8/layout/bProcess4"/>
    <dgm:cxn modelId="{0621CDD6-5C4C-4372-9D17-4B993C01D3E9}" type="presParOf" srcId="{9B2328FF-5EEA-4FB1-BAD7-E44F74CF743E}" destId="{8F958D2E-A482-41D1-8E29-2BC281FBE189}" srcOrd="7" destOrd="0" presId="urn:microsoft.com/office/officeart/2005/8/layout/bProcess4"/>
    <dgm:cxn modelId="{38DFDE2E-E50D-41F5-B722-5E620458EE2A}" type="presParOf" srcId="{9B2328FF-5EEA-4FB1-BAD7-E44F74CF743E}" destId="{909FAE97-7D88-4869-8D3C-3EA0B63667FE}" srcOrd="8" destOrd="0" presId="urn:microsoft.com/office/officeart/2005/8/layout/bProcess4"/>
    <dgm:cxn modelId="{CE28DEF6-01FD-4A38-8389-D6EEE117F869}" type="presParOf" srcId="{909FAE97-7D88-4869-8D3C-3EA0B63667FE}" destId="{8605A32C-386D-467B-99DE-776FDF232563}" srcOrd="0" destOrd="0" presId="urn:microsoft.com/office/officeart/2005/8/layout/bProcess4"/>
    <dgm:cxn modelId="{3CDED676-95CE-44BF-9085-20F7F3A90AE0}" type="presParOf" srcId="{909FAE97-7D88-4869-8D3C-3EA0B63667FE}" destId="{F108C400-01F5-41E9-B54D-051DB23AFB51}" srcOrd="1" destOrd="0" presId="urn:microsoft.com/office/officeart/2005/8/layout/bProcess4"/>
    <dgm:cxn modelId="{A1999186-6933-4FE7-BE11-F02290E62961}" type="presParOf" srcId="{9B2328FF-5EEA-4FB1-BAD7-E44F74CF743E}" destId="{88D4DED3-7456-4D2C-915D-A2F18C42D9EE}" srcOrd="9" destOrd="0" presId="urn:microsoft.com/office/officeart/2005/8/layout/bProcess4"/>
    <dgm:cxn modelId="{AA48AE4E-5C3D-4CBD-91C3-FCDC002C0A05}" type="presParOf" srcId="{9B2328FF-5EEA-4FB1-BAD7-E44F74CF743E}" destId="{0B5B5BB2-6621-4B0C-9575-A1F3B778316C}" srcOrd="10" destOrd="0" presId="urn:microsoft.com/office/officeart/2005/8/layout/bProcess4"/>
    <dgm:cxn modelId="{BEC6C21A-DFC6-48B2-A409-AD27E00FCCDE}" type="presParOf" srcId="{0B5B5BB2-6621-4B0C-9575-A1F3B778316C}" destId="{7B7E454E-BE3E-4582-A23C-6FF14D0ABF6B}" srcOrd="0" destOrd="0" presId="urn:microsoft.com/office/officeart/2005/8/layout/bProcess4"/>
    <dgm:cxn modelId="{AD4A4A72-E7C6-41A5-ADA0-36CB5E2E7719}" type="presParOf" srcId="{0B5B5BB2-6621-4B0C-9575-A1F3B778316C}" destId="{C57036FE-5E8C-4707-9AB4-BF5685EBE746}" srcOrd="1" destOrd="0" presId="urn:microsoft.com/office/officeart/2005/8/layout/bProcess4"/>
    <dgm:cxn modelId="{7841DEE2-2879-40FF-B712-CFAB2DD7FD43}" type="presParOf" srcId="{9B2328FF-5EEA-4FB1-BAD7-E44F74CF743E}" destId="{7B10203C-1B74-449C-9415-63D72DEB4905}" srcOrd="11" destOrd="0" presId="urn:microsoft.com/office/officeart/2005/8/layout/bProcess4"/>
    <dgm:cxn modelId="{2A37691D-1916-4FE6-9DA6-11C0A14B3409}" type="presParOf" srcId="{9B2328FF-5EEA-4FB1-BAD7-E44F74CF743E}" destId="{FFB3CBA8-198B-4047-878A-F2D49BBFDA13}" srcOrd="12" destOrd="0" presId="urn:microsoft.com/office/officeart/2005/8/layout/bProcess4"/>
    <dgm:cxn modelId="{070D2C7E-841C-4CA0-8F40-47CE3F66F7D5}" type="presParOf" srcId="{FFB3CBA8-198B-4047-878A-F2D49BBFDA13}" destId="{00AFF59B-E3C3-455B-A811-CDDB0B16AF74}" srcOrd="0" destOrd="0" presId="urn:microsoft.com/office/officeart/2005/8/layout/bProcess4"/>
    <dgm:cxn modelId="{96FEADBB-193F-4B2D-B74E-04F41D686835}" type="presParOf" srcId="{FFB3CBA8-198B-4047-878A-F2D49BBFDA13}" destId="{4B099A45-50FF-4B51-B73C-E5550C9E6F46}" srcOrd="1" destOrd="0" presId="urn:microsoft.com/office/officeart/2005/8/layout/bProcess4"/>
    <dgm:cxn modelId="{B32FBF56-7CCE-486E-9B51-34EB75E9F1D5}" type="presParOf" srcId="{9B2328FF-5EEA-4FB1-BAD7-E44F74CF743E}" destId="{4E227B49-E1CD-482C-AAC0-B42D0E3937A3}" srcOrd="13" destOrd="0" presId="urn:microsoft.com/office/officeart/2005/8/layout/bProcess4"/>
    <dgm:cxn modelId="{AA87D21D-2DC4-4442-BD17-4AA11C3A0569}" type="presParOf" srcId="{9B2328FF-5EEA-4FB1-BAD7-E44F74CF743E}" destId="{2618E86F-EAFF-4AFD-A3EE-C09FE55A495C}" srcOrd="14" destOrd="0" presId="urn:microsoft.com/office/officeart/2005/8/layout/bProcess4"/>
    <dgm:cxn modelId="{80F829FB-C148-4B5C-A572-9AD44BBE2EFC}" type="presParOf" srcId="{2618E86F-EAFF-4AFD-A3EE-C09FE55A495C}" destId="{4B3C1F56-FCBC-4708-BF90-E5E8C7DFBB47}" srcOrd="0" destOrd="0" presId="urn:microsoft.com/office/officeart/2005/8/layout/bProcess4"/>
    <dgm:cxn modelId="{8D11CC5E-FFA0-4998-823E-0F197EC2F1AF}" type="presParOf" srcId="{2618E86F-EAFF-4AFD-A3EE-C09FE55A495C}" destId="{F671A491-12A1-431B-9E48-F13B7B6EEDDA}"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20EA8F-7AAE-4A89-A1E6-0D278165801C}" type="doc">
      <dgm:prSet loTypeId="urn:microsoft.com/office/officeart/2005/8/layout/bProcess2" loCatId="process" qsTypeId="urn:microsoft.com/office/officeart/2005/8/quickstyle/simple1" qsCatId="simple" csTypeId="urn:microsoft.com/office/officeart/2005/8/colors/accent1_2" csCatId="accent1" phldr="1"/>
      <dgm:spPr/>
      <dgm:t>
        <a:bodyPr/>
        <a:lstStyle/>
        <a:p>
          <a:endParaRPr lang="en-AU"/>
        </a:p>
      </dgm:t>
    </dgm:pt>
    <dgm:pt modelId="{D1BA9545-3A57-4A7E-8607-0AC70F3F38C9}">
      <dgm:prSet phldrT="[Text]"/>
      <dgm:spPr>
        <a:ln>
          <a:noFill/>
        </a:ln>
      </dgm:spPr>
      <dgm:t>
        <a:bodyPr/>
        <a:lstStyle/>
        <a:p>
          <a:r>
            <a:rPr lang="en-AU" dirty="0" smtClean="0"/>
            <a:t>SYSPREP</a:t>
          </a:r>
          <a:endParaRPr lang="en-AU" dirty="0"/>
        </a:p>
      </dgm:t>
    </dgm:pt>
    <dgm:pt modelId="{296461A0-FC1B-473F-995A-413A6E038838}" type="parTrans" cxnId="{097142B9-768A-4840-931B-BFD7831A3E58}">
      <dgm:prSet/>
      <dgm:spPr/>
      <dgm:t>
        <a:bodyPr/>
        <a:lstStyle/>
        <a:p>
          <a:endParaRPr lang="en-AU"/>
        </a:p>
      </dgm:t>
    </dgm:pt>
    <dgm:pt modelId="{860758A7-7725-40A2-8146-EF085C849578}" type="sibTrans" cxnId="{097142B9-768A-4840-931B-BFD7831A3E58}">
      <dgm:prSet/>
      <dgm:spPr/>
      <dgm:t>
        <a:bodyPr/>
        <a:lstStyle/>
        <a:p>
          <a:endParaRPr lang="en-AU"/>
        </a:p>
      </dgm:t>
    </dgm:pt>
    <dgm:pt modelId="{A75ED0B8-9747-408F-A5B1-E6D0A27A5000}">
      <dgm:prSet phldrT="[Text]"/>
      <dgm:spPr>
        <a:ln>
          <a:noFill/>
        </a:ln>
      </dgm:spPr>
      <dgm:t>
        <a:bodyPr/>
        <a:lstStyle/>
        <a:p>
          <a:r>
            <a:rPr lang="en-AU" dirty="0" smtClean="0"/>
            <a:t>Shutdown</a:t>
          </a:r>
          <a:endParaRPr lang="en-AU" dirty="0"/>
        </a:p>
      </dgm:t>
    </dgm:pt>
    <dgm:pt modelId="{ED07E525-E48D-4C0B-8793-0EB8D04156E0}" type="parTrans" cxnId="{35B66379-ADA3-4B12-8CFE-3A4B0BA27EFE}">
      <dgm:prSet/>
      <dgm:spPr/>
      <dgm:t>
        <a:bodyPr/>
        <a:lstStyle/>
        <a:p>
          <a:endParaRPr lang="en-AU"/>
        </a:p>
      </dgm:t>
    </dgm:pt>
    <dgm:pt modelId="{5237F4ED-AB03-46E0-BBB9-E1E7A466C376}" type="sibTrans" cxnId="{35B66379-ADA3-4B12-8CFE-3A4B0BA27EFE}">
      <dgm:prSet/>
      <dgm:spPr/>
      <dgm:t>
        <a:bodyPr/>
        <a:lstStyle/>
        <a:p>
          <a:endParaRPr lang="en-AU"/>
        </a:p>
      </dgm:t>
    </dgm:pt>
    <dgm:pt modelId="{A398E312-4392-4571-AA8A-01B509844804}">
      <dgm:prSet phldrT="[Text]"/>
      <dgm:spPr>
        <a:ln>
          <a:noFill/>
        </a:ln>
      </dgm:spPr>
      <dgm:t>
        <a:bodyPr/>
        <a:lstStyle/>
        <a:p>
          <a:r>
            <a:rPr lang="en-AU" dirty="0" smtClean="0"/>
            <a:t>Windows PE</a:t>
          </a:r>
        </a:p>
      </dgm:t>
    </dgm:pt>
    <dgm:pt modelId="{2EA41802-692F-4430-8591-5AC1588AFE76}" type="parTrans" cxnId="{45B9F8D8-FDE6-45D3-B5A6-7E8EB56FCEDC}">
      <dgm:prSet/>
      <dgm:spPr/>
      <dgm:t>
        <a:bodyPr/>
        <a:lstStyle/>
        <a:p>
          <a:endParaRPr lang="en-AU"/>
        </a:p>
      </dgm:t>
    </dgm:pt>
    <dgm:pt modelId="{D640C12F-B654-4475-A9C3-02176AB28346}" type="sibTrans" cxnId="{45B9F8D8-FDE6-45D3-B5A6-7E8EB56FCEDC}">
      <dgm:prSet/>
      <dgm:spPr/>
      <dgm:t>
        <a:bodyPr/>
        <a:lstStyle/>
        <a:p>
          <a:endParaRPr lang="en-AU"/>
        </a:p>
      </dgm:t>
    </dgm:pt>
    <dgm:pt modelId="{A83AD2D4-5D08-4344-8530-7CD452BEA9B5}">
      <dgm:prSet phldrT="[Text]"/>
      <dgm:spPr>
        <a:ln>
          <a:noFill/>
        </a:ln>
      </dgm:spPr>
      <dgm:t>
        <a:bodyPr/>
        <a:lstStyle/>
        <a:p>
          <a:r>
            <a:rPr lang="en-AU" dirty="0" smtClean="0"/>
            <a:t>Offline Servicing</a:t>
          </a:r>
        </a:p>
      </dgm:t>
    </dgm:pt>
    <dgm:pt modelId="{245F6F0B-F5D8-4C91-91EC-5454F38AA0A4}" type="parTrans" cxnId="{CE78FE7E-323D-47D1-8AA2-7ED42D225EA3}">
      <dgm:prSet/>
      <dgm:spPr/>
      <dgm:t>
        <a:bodyPr/>
        <a:lstStyle/>
        <a:p>
          <a:endParaRPr lang="en-AU"/>
        </a:p>
      </dgm:t>
    </dgm:pt>
    <dgm:pt modelId="{9A3BBF09-5C8B-45D7-BE14-6459550CC855}" type="sibTrans" cxnId="{CE78FE7E-323D-47D1-8AA2-7ED42D225EA3}">
      <dgm:prSet/>
      <dgm:spPr/>
      <dgm:t>
        <a:bodyPr/>
        <a:lstStyle/>
        <a:p>
          <a:endParaRPr lang="en-AU"/>
        </a:p>
      </dgm:t>
    </dgm:pt>
    <dgm:pt modelId="{B167003B-F66D-4075-9913-1E8B52785783}">
      <dgm:prSet phldrT="[Text]"/>
      <dgm:spPr>
        <a:ln>
          <a:noFill/>
        </a:ln>
      </dgm:spPr>
      <dgm:t>
        <a:bodyPr/>
        <a:lstStyle/>
        <a:p>
          <a:r>
            <a:rPr lang="en-AU" dirty="0" smtClean="0"/>
            <a:t>Specialize</a:t>
          </a:r>
        </a:p>
      </dgm:t>
    </dgm:pt>
    <dgm:pt modelId="{33361978-E4EA-4246-9A7E-B79B7C7EAD5C}" type="parTrans" cxnId="{CABD8389-75F5-4FF6-9BB5-C5335253929D}">
      <dgm:prSet/>
      <dgm:spPr/>
      <dgm:t>
        <a:bodyPr/>
        <a:lstStyle/>
        <a:p>
          <a:endParaRPr lang="en-AU"/>
        </a:p>
      </dgm:t>
    </dgm:pt>
    <dgm:pt modelId="{E93393E8-9254-43B0-A8AA-091DD86047C4}" type="sibTrans" cxnId="{CABD8389-75F5-4FF6-9BB5-C5335253929D}">
      <dgm:prSet/>
      <dgm:spPr/>
      <dgm:t>
        <a:bodyPr/>
        <a:lstStyle/>
        <a:p>
          <a:endParaRPr lang="en-AU"/>
        </a:p>
      </dgm:t>
    </dgm:pt>
    <dgm:pt modelId="{655D256C-254C-40D2-A100-E63BCA859CF5}">
      <dgm:prSet phldrT="[Text]"/>
      <dgm:spPr>
        <a:ln>
          <a:noFill/>
        </a:ln>
      </dgm:spPr>
      <dgm:t>
        <a:bodyPr/>
        <a:lstStyle/>
        <a:p>
          <a:r>
            <a:rPr lang="en-AU" dirty="0" smtClean="0"/>
            <a:t>(Audit / Reseal)</a:t>
          </a:r>
        </a:p>
      </dgm:t>
    </dgm:pt>
    <dgm:pt modelId="{4259EE5E-AA02-478E-98F0-D31254581CC4}" type="parTrans" cxnId="{3A901EBE-BF94-4BE8-9A8C-AF327C0D0617}">
      <dgm:prSet/>
      <dgm:spPr/>
      <dgm:t>
        <a:bodyPr/>
        <a:lstStyle/>
        <a:p>
          <a:endParaRPr lang="en-AU"/>
        </a:p>
      </dgm:t>
    </dgm:pt>
    <dgm:pt modelId="{84E95106-B8BE-45BF-B85E-8EFA8FF52A16}" type="sibTrans" cxnId="{3A901EBE-BF94-4BE8-9A8C-AF327C0D0617}">
      <dgm:prSet/>
      <dgm:spPr/>
      <dgm:t>
        <a:bodyPr/>
        <a:lstStyle/>
        <a:p>
          <a:endParaRPr lang="en-AU"/>
        </a:p>
      </dgm:t>
    </dgm:pt>
    <dgm:pt modelId="{4E94A018-EF88-4A7F-B37A-2A8C82A6D5A1}">
      <dgm:prSet phldrT="[Text]"/>
      <dgm:spPr>
        <a:ln>
          <a:noFill/>
        </a:ln>
      </dgm:spPr>
      <dgm:t>
        <a:bodyPr/>
        <a:lstStyle/>
        <a:p>
          <a:r>
            <a:rPr lang="en-AU" smtClean="0"/>
            <a:t>OOBE</a:t>
          </a:r>
          <a:endParaRPr lang="en-AU" dirty="0" smtClean="0"/>
        </a:p>
      </dgm:t>
    </dgm:pt>
    <dgm:pt modelId="{19998F04-32C0-4267-9025-FFD1200050D4}" type="parTrans" cxnId="{47D9770F-9D50-4D85-87AC-38F5301119D4}">
      <dgm:prSet/>
      <dgm:spPr/>
      <dgm:t>
        <a:bodyPr/>
        <a:lstStyle/>
        <a:p>
          <a:endParaRPr lang="en-AU"/>
        </a:p>
      </dgm:t>
    </dgm:pt>
    <dgm:pt modelId="{2252F5DD-101E-4679-8F20-AEECEEE6FAD7}" type="sibTrans" cxnId="{47D9770F-9D50-4D85-87AC-38F5301119D4}">
      <dgm:prSet/>
      <dgm:spPr/>
      <dgm:t>
        <a:bodyPr/>
        <a:lstStyle/>
        <a:p>
          <a:endParaRPr lang="en-AU"/>
        </a:p>
      </dgm:t>
    </dgm:pt>
    <dgm:pt modelId="{1D8B7322-0328-45EA-949C-13DF30D310D1}">
      <dgm:prSet phldrT="[Text]"/>
      <dgm:spPr>
        <a:ln>
          <a:noFill/>
        </a:ln>
      </dgm:spPr>
      <dgm:t>
        <a:bodyPr/>
        <a:lstStyle/>
        <a:p>
          <a:r>
            <a:rPr lang="en-AU" smtClean="0"/>
            <a:t>Generalize</a:t>
          </a:r>
          <a:endParaRPr lang="en-AU" dirty="0"/>
        </a:p>
      </dgm:t>
    </dgm:pt>
    <dgm:pt modelId="{C4271B6B-801A-4398-ADA6-2FAD0931AD5E}" type="parTrans" cxnId="{71659B9E-CF8E-4EC1-9334-B8327FF8B655}">
      <dgm:prSet/>
      <dgm:spPr/>
      <dgm:t>
        <a:bodyPr/>
        <a:lstStyle/>
        <a:p>
          <a:endParaRPr lang="en-AU"/>
        </a:p>
      </dgm:t>
    </dgm:pt>
    <dgm:pt modelId="{E78CC602-DF1F-4D6C-B933-76B0B99B6797}" type="sibTrans" cxnId="{71659B9E-CF8E-4EC1-9334-B8327FF8B655}">
      <dgm:prSet/>
      <dgm:spPr/>
      <dgm:t>
        <a:bodyPr/>
        <a:lstStyle/>
        <a:p>
          <a:endParaRPr lang="en-AU"/>
        </a:p>
      </dgm:t>
    </dgm:pt>
    <dgm:pt modelId="{A2ADD59D-5879-4EAF-B081-560D1C9B3FCB}" type="pres">
      <dgm:prSet presAssocID="{3220EA8F-7AAE-4A89-A1E6-0D278165801C}" presName="diagram" presStyleCnt="0">
        <dgm:presLayoutVars>
          <dgm:dir/>
          <dgm:resizeHandles/>
        </dgm:presLayoutVars>
      </dgm:prSet>
      <dgm:spPr/>
      <dgm:t>
        <a:bodyPr/>
        <a:lstStyle/>
        <a:p>
          <a:endParaRPr lang="en-AU"/>
        </a:p>
      </dgm:t>
    </dgm:pt>
    <dgm:pt modelId="{7C81C07B-9584-4286-A0C8-03EA79F7440E}" type="pres">
      <dgm:prSet presAssocID="{D1BA9545-3A57-4A7E-8607-0AC70F3F38C9}" presName="firstNode" presStyleLbl="node1" presStyleIdx="0" presStyleCnt="8" custLinFactNeighborX="-1840">
        <dgm:presLayoutVars>
          <dgm:bulletEnabled val="1"/>
        </dgm:presLayoutVars>
      </dgm:prSet>
      <dgm:spPr/>
      <dgm:t>
        <a:bodyPr/>
        <a:lstStyle/>
        <a:p>
          <a:endParaRPr lang="en-AU"/>
        </a:p>
      </dgm:t>
    </dgm:pt>
    <dgm:pt modelId="{5DAB250C-C878-4A02-8418-43ABD317DE94}" type="pres">
      <dgm:prSet presAssocID="{860758A7-7725-40A2-8146-EF085C849578}" presName="sibTrans" presStyleLbl="sibTrans2D1" presStyleIdx="0" presStyleCnt="7"/>
      <dgm:spPr/>
      <dgm:t>
        <a:bodyPr/>
        <a:lstStyle/>
        <a:p>
          <a:endParaRPr lang="en-AU"/>
        </a:p>
      </dgm:t>
    </dgm:pt>
    <dgm:pt modelId="{620A2678-4F50-4899-BED8-C8EF9F3C932D}" type="pres">
      <dgm:prSet presAssocID="{1D8B7322-0328-45EA-949C-13DF30D310D1}" presName="middleNode" presStyleCnt="0"/>
      <dgm:spPr/>
    </dgm:pt>
    <dgm:pt modelId="{2ACD66AA-E1B5-4B36-91CC-28853E1800A6}" type="pres">
      <dgm:prSet presAssocID="{1D8B7322-0328-45EA-949C-13DF30D310D1}" presName="padding" presStyleLbl="node1" presStyleIdx="0" presStyleCnt="8"/>
      <dgm:spPr/>
    </dgm:pt>
    <dgm:pt modelId="{B4DCC871-EBFE-4BCF-9324-24C8468C2EF3}" type="pres">
      <dgm:prSet presAssocID="{1D8B7322-0328-45EA-949C-13DF30D310D1}" presName="shape" presStyleLbl="node1" presStyleIdx="1" presStyleCnt="8">
        <dgm:presLayoutVars>
          <dgm:bulletEnabled val="1"/>
        </dgm:presLayoutVars>
      </dgm:prSet>
      <dgm:spPr/>
      <dgm:t>
        <a:bodyPr/>
        <a:lstStyle/>
        <a:p>
          <a:endParaRPr lang="en-AU"/>
        </a:p>
      </dgm:t>
    </dgm:pt>
    <dgm:pt modelId="{1459D631-21FC-4804-B749-25CDF5C489ED}" type="pres">
      <dgm:prSet presAssocID="{E78CC602-DF1F-4D6C-B933-76B0B99B6797}" presName="sibTrans" presStyleLbl="sibTrans2D1" presStyleIdx="1" presStyleCnt="7"/>
      <dgm:spPr/>
      <dgm:t>
        <a:bodyPr/>
        <a:lstStyle/>
        <a:p>
          <a:endParaRPr lang="en-AU"/>
        </a:p>
      </dgm:t>
    </dgm:pt>
    <dgm:pt modelId="{A9036F21-CDC8-4D19-9CB1-4A2ED223B960}" type="pres">
      <dgm:prSet presAssocID="{A75ED0B8-9747-408F-A5B1-E6D0A27A5000}" presName="middleNode" presStyleCnt="0"/>
      <dgm:spPr/>
    </dgm:pt>
    <dgm:pt modelId="{A1A70CD6-3489-4712-9F7C-8D0D214819BB}" type="pres">
      <dgm:prSet presAssocID="{A75ED0B8-9747-408F-A5B1-E6D0A27A5000}" presName="padding" presStyleLbl="node1" presStyleIdx="1" presStyleCnt="8"/>
      <dgm:spPr/>
    </dgm:pt>
    <dgm:pt modelId="{0BF7B875-17A1-493A-9617-81DCEE84FBFA}" type="pres">
      <dgm:prSet presAssocID="{A75ED0B8-9747-408F-A5B1-E6D0A27A5000}" presName="shape" presStyleLbl="node1" presStyleIdx="2" presStyleCnt="8" custLinFactNeighborX="-2759">
        <dgm:presLayoutVars>
          <dgm:bulletEnabled val="1"/>
        </dgm:presLayoutVars>
      </dgm:prSet>
      <dgm:spPr/>
      <dgm:t>
        <a:bodyPr/>
        <a:lstStyle/>
        <a:p>
          <a:endParaRPr lang="en-AU"/>
        </a:p>
      </dgm:t>
    </dgm:pt>
    <dgm:pt modelId="{A8FD50C0-71F1-40C6-971B-C63C78F48329}" type="pres">
      <dgm:prSet presAssocID="{5237F4ED-AB03-46E0-BBB9-E1E7A466C376}" presName="sibTrans" presStyleLbl="sibTrans2D1" presStyleIdx="2" presStyleCnt="7"/>
      <dgm:spPr/>
      <dgm:t>
        <a:bodyPr/>
        <a:lstStyle/>
        <a:p>
          <a:endParaRPr lang="en-AU"/>
        </a:p>
      </dgm:t>
    </dgm:pt>
    <dgm:pt modelId="{C7E8C9B2-D26F-4220-A759-8C5DCFA32B56}" type="pres">
      <dgm:prSet presAssocID="{A398E312-4392-4571-AA8A-01B509844804}" presName="middleNode" presStyleCnt="0"/>
      <dgm:spPr/>
    </dgm:pt>
    <dgm:pt modelId="{E36B05CB-B9FF-451D-B341-F04358F6B273}" type="pres">
      <dgm:prSet presAssocID="{A398E312-4392-4571-AA8A-01B509844804}" presName="padding" presStyleLbl="node1" presStyleIdx="2" presStyleCnt="8"/>
      <dgm:spPr/>
    </dgm:pt>
    <dgm:pt modelId="{E3DEE752-304C-421C-8DAB-A332E214FEA6}" type="pres">
      <dgm:prSet presAssocID="{A398E312-4392-4571-AA8A-01B509844804}" presName="shape" presStyleLbl="node1" presStyleIdx="3" presStyleCnt="8" custLinFactNeighborX="-2759">
        <dgm:presLayoutVars>
          <dgm:bulletEnabled val="1"/>
        </dgm:presLayoutVars>
      </dgm:prSet>
      <dgm:spPr/>
      <dgm:t>
        <a:bodyPr/>
        <a:lstStyle/>
        <a:p>
          <a:endParaRPr lang="en-AU"/>
        </a:p>
      </dgm:t>
    </dgm:pt>
    <dgm:pt modelId="{40301BD2-CFAE-480E-80FC-3263366813B9}" type="pres">
      <dgm:prSet presAssocID="{D640C12F-B654-4475-A9C3-02176AB28346}" presName="sibTrans" presStyleLbl="sibTrans2D1" presStyleIdx="3" presStyleCnt="7"/>
      <dgm:spPr/>
      <dgm:t>
        <a:bodyPr/>
        <a:lstStyle/>
        <a:p>
          <a:endParaRPr lang="en-AU"/>
        </a:p>
      </dgm:t>
    </dgm:pt>
    <dgm:pt modelId="{9FDCDFCA-DAFE-464D-9F7A-8150086BAB9D}" type="pres">
      <dgm:prSet presAssocID="{A83AD2D4-5D08-4344-8530-7CD452BEA9B5}" presName="middleNode" presStyleCnt="0"/>
      <dgm:spPr/>
    </dgm:pt>
    <dgm:pt modelId="{C5FA49C0-E984-4A89-9224-2D0B12F54EDD}" type="pres">
      <dgm:prSet presAssocID="{A83AD2D4-5D08-4344-8530-7CD452BEA9B5}" presName="padding" presStyleLbl="node1" presStyleIdx="3" presStyleCnt="8"/>
      <dgm:spPr/>
    </dgm:pt>
    <dgm:pt modelId="{DF69C433-4C17-48D4-B2B6-9DA2A93C44FB}" type="pres">
      <dgm:prSet presAssocID="{A83AD2D4-5D08-4344-8530-7CD452BEA9B5}" presName="shape" presStyleLbl="node1" presStyleIdx="4" presStyleCnt="8" custLinFactNeighborX="-2759">
        <dgm:presLayoutVars>
          <dgm:bulletEnabled val="1"/>
        </dgm:presLayoutVars>
      </dgm:prSet>
      <dgm:spPr/>
      <dgm:t>
        <a:bodyPr/>
        <a:lstStyle/>
        <a:p>
          <a:endParaRPr lang="en-AU"/>
        </a:p>
      </dgm:t>
    </dgm:pt>
    <dgm:pt modelId="{7A069650-77A4-4C92-A2DE-B505B476D8D5}" type="pres">
      <dgm:prSet presAssocID="{9A3BBF09-5C8B-45D7-BE14-6459550CC855}" presName="sibTrans" presStyleLbl="sibTrans2D1" presStyleIdx="4" presStyleCnt="7"/>
      <dgm:spPr/>
      <dgm:t>
        <a:bodyPr/>
        <a:lstStyle/>
        <a:p>
          <a:endParaRPr lang="en-AU"/>
        </a:p>
      </dgm:t>
    </dgm:pt>
    <dgm:pt modelId="{9FEC305E-362B-46B8-892D-9D5FC0D763EA}" type="pres">
      <dgm:prSet presAssocID="{B167003B-F66D-4075-9913-1E8B52785783}" presName="middleNode" presStyleCnt="0"/>
      <dgm:spPr/>
    </dgm:pt>
    <dgm:pt modelId="{743B681B-A533-4066-9449-A1923565DF99}" type="pres">
      <dgm:prSet presAssocID="{B167003B-F66D-4075-9913-1E8B52785783}" presName="padding" presStyleLbl="node1" presStyleIdx="4" presStyleCnt="8"/>
      <dgm:spPr/>
    </dgm:pt>
    <dgm:pt modelId="{3725F230-8790-49B3-BFF8-ABE60F9E9D41}" type="pres">
      <dgm:prSet presAssocID="{B167003B-F66D-4075-9913-1E8B52785783}" presName="shape" presStyleLbl="node1" presStyleIdx="5" presStyleCnt="8" custLinFactNeighborX="-2759">
        <dgm:presLayoutVars>
          <dgm:bulletEnabled val="1"/>
        </dgm:presLayoutVars>
      </dgm:prSet>
      <dgm:spPr/>
      <dgm:t>
        <a:bodyPr/>
        <a:lstStyle/>
        <a:p>
          <a:endParaRPr lang="en-AU"/>
        </a:p>
      </dgm:t>
    </dgm:pt>
    <dgm:pt modelId="{7135705C-D0CA-448E-80D2-CBEA7FBA93E5}" type="pres">
      <dgm:prSet presAssocID="{E93393E8-9254-43B0-A8AA-091DD86047C4}" presName="sibTrans" presStyleLbl="sibTrans2D1" presStyleIdx="5" presStyleCnt="7"/>
      <dgm:spPr/>
      <dgm:t>
        <a:bodyPr/>
        <a:lstStyle/>
        <a:p>
          <a:endParaRPr lang="en-AU"/>
        </a:p>
      </dgm:t>
    </dgm:pt>
    <dgm:pt modelId="{0267F849-1247-4EDA-8F6F-F182D29761E9}" type="pres">
      <dgm:prSet presAssocID="{655D256C-254C-40D2-A100-E63BCA859CF5}" presName="middleNode" presStyleCnt="0"/>
      <dgm:spPr/>
    </dgm:pt>
    <dgm:pt modelId="{A297A372-2F26-4C17-9F77-35978FC78521}" type="pres">
      <dgm:prSet presAssocID="{655D256C-254C-40D2-A100-E63BCA859CF5}" presName="padding" presStyleLbl="node1" presStyleIdx="5" presStyleCnt="8"/>
      <dgm:spPr/>
    </dgm:pt>
    <dgm:pt modelId="{BD133393-38AB-4021-8F70-0AFE16109D04}" type="pres">
      <dgm:prSet presAssocID="{655D256C-254C-40D2-A100-E63BCA859CF5}" presName="shape" presStyleLbl="node1" presStyleIdx="6" presStyleCnt="8" custLinFactNeighborX="-2759">
        <dgm:presLayoutVars>
          <dgm:bulletEnabled val="1"/>
        </dgm:presLayoutVars>
      </dgm:prSet>
      <dgm:spPr/>
      <dgm:t>
        <a:bodyPr/>
        <a:lstStyle/>
        <a:p>
          <a:endParaRPr lang="en-AU"/>
        </a:p>
      </dgm:t>
    </dgm:pt>
    <dgm:pt modelId="{4A96D758-67C5-44B9-9450-F1C2654A79DD}" type="pres">
      <dgm:prSet presAssocID="{84E95106-B8BE-45BF-B85E-8EFA8FF52A16}" presName="sibTrans" presStyleLbl="sibTrans2D1" presStyleIdx="6" presStyleCnt="7"/>
      <dgm:spPr/>
      <dgm:t>
        <a:bodyPr/>
        <a:lstStyle/>
        <a:p>
          <a:endParaRPr lang="en-AU"/>
        </a:p>
      </dgm:t>
    </dgm:pt>
    <dgm:pt modelId="{293A6A31-7873-4912-81C5-4A2ED011B041}" type="pres">
      <dgm:prSet presAssocID="{4E94A018-EF88-4A7F-B37A-2A8C82A6D5A1}" presName="lastNode" presStyleLbl="node1" presStyleIdx="7" presStyleCnt="8" custLinFactNeighborX="-1840">
        <dgm:presLayoutVars>
          <dgm:bulletEnabled val="1"/>
        </dgm:presLayoutVars>
      </dgm:prSet>
      <dgm:spPr/>
      <dgm:t>
        <a:bodyPr/>
        <a:lstStyle/>
        <a:p>
          <a:endParaRPr lang="en-AU"/>
        </a:p>
      </dgm:t>
    </dgm:pt>
  </dgm:ptLst>
  <dgm:cxnLst>
    <dgm:cxn modelId="{72F45A9C-9AAB-45AB-A1AF-88FFBAAC3F82}" type="presOf" srcId="{860758A7-7725-40A2-8146-EF085C849578}" destId="{5DAB250C-C878-4A02-8418-43ABD317DE94}" srcOrd="0" destOrd="0" presId="urn:microsoft.com/office/officeart/2005/8/layout/bProcess2"/>
    <dgm:cxn modelId="{296C01F8-24AC-4B90-A3C4-E3563FCF0CB8}" type="presOf" srcId="{655D256C-254C-40D2-A100-E63BCA859CF5}" destId="{BD133393-38AB-4021-8F70-0AFE16109D04}" srcOrd="0" destOrd="0" presId="urn:microsoft.com/office/officeart/2005/8/layout/bProcess2"/>
    <dgm:cxn modelId="{41F44B61-082A-46A7-A9F0-14DA2B4D254F}" type="presOf" srcId="{84E95106-B8BE-45BF-B85E-8EFA8FF52A16}" destId="{4A96D758-67C5-44B9-9450-F1C2654A79DD}" srcOrd="0" destOrd="0" presId="urn:microsoft.com/office/officeart/2005/8/layout/bProcess2"/>
    <dgm:cxn modelId="{2541C045-6267-4585-A2F5-954B5BC26887}" type="presOf" srcId="{B167003B-F66D-4075-9913-1E8B52785783}" destId="{3725F230-8790-49B3-BFF8-ABE60F9E9D41}" srcOrd="0" destOrd="0" presId="urn:microsoft.com/office/officeart/2005/8/layout/bProcess2"/>
    <dgm:cxn modelId="{CABD8389-75F5-4FF6-9BB5-C5335253929D}" srcId="{3220EA8F-7AAE-4A89-A1E6-0D278165801C}" destId="{B167003B-F66D-4075-9913-1E8B52785783}" srcOrd="5" destOrd="0" parTransId="{33361978-E4EA-4246-9A7E-B79B7C7EAD5C}" sibTransId="{E93393E8-9254-43B0-A8AA-091DD86047C4}"/>
    <dgm:cxn modelId="{BED564B4-5D7A-415D-909B-89DDF3D7AD63}" type="presOf" srcId="{D1BA9545-3A57-4A7E-8607-0AC70F3F38C9}" destId="{7C81C07B-9584-4286-A0C8-03EA79F7440E}" srcOrd="0" destOrd="0" presId="urn:microsoft.com/office/officeart/2005/8/layout/bProcess2"/>
    <dgm:cxn modelId="{3A901EBE-BF94-4BE8-9A8C-AF327C0D0617}" srcId="{3220EA8F-7AAE-4A89-A1E6-0D278165801C}" destId="{655D256C-254C-40D2-A100-E63BCA859CF5}" srcOrd="6" destOrd="0" parTransId="{4259EE5E-AA02-478E-98F0-D31254581CC4}" sibTransId="{84E95106-B8BE-45BF-B85E-8EFA8FF52A16}"/>
    <dgm:cxn modelId="{CDD689CE-F616-48E8-B5CC-86AD4A33C602}" type="presOf" srcId="{1D8B7322-0328-45EA-949C-13DF30D310D1}" destId="{B4DCC871-EBFE-4BCF-9324-24C8468C2EF3}" srcOrd="0" destOrd="0" presId="urn:microsoft.com/office/officeart/2005/8/layout/bProcess2"/>
    <dgm:cxn modelId="{45B9F8D8-FDE6-45D3-B5A6-7E8EB56FCEDC}" srcId="{3220EA8F-7AAE-4A89-A1E6-0D278165801C}" destId="{A398E312-4392-4571-AA8A-01B509844804}" srcOrd="3" destOrd="0" parTransId="{2EA41802-692F-4430-8591-5AC1588AFE76}" sibTransId="{D640C12F-B654-4475-A9C3-02176AB28346}"/>
    <dgm:cxn modelId="{47D9770F-9D50-4D85-87AC-38F5301119D4}" srcId="{3220EA8F-7AAE-4A89-A1E6-0D278165801C}" destId="{4E94A018-EF88-4A7F-B37A-2A8C82A6D5A1}" srcOrd="7" destOrd="0" parTransId="{19998F04-32C0-4267-9025-FFD1200050D4}" sibTransId="{2252F5DD-101E-4679-8F20-AEECEEE6FAD7}"/>
    <dgm:cxn modelId="{2CE3A120-FC1F-4514-8403-B8BD061A47D7}" type="presOf" srcId="{D640C12F-B654-4475-A9C3-02176AB28346}" destId="{40301BD2-CFAE-480E-80FC-3263366813B9}" srcOrd="0" destOrd="0" presId="urn:microsoft.com/office/officeart/2005/8/layout/bProcess2"/>
    <dgm:cxn modelId="{A324A5D3-8764-4480-845E-E24DAD253797}" type="presOf" srcId="{A75ED0B8-9747-408F-A5B1-E6D0A27A5000}" destId="{0BF7B875-17A1-493A-9617-81DCEE84FBFA}" srcOrd="0" destOrd="0" presId="urn:microsoft.com/office/officeart/2005/8/layout/bProcess2"/>
    <dgm:cxn modelId="{C99DB28E-6A99-4B78-B10C-6D0C8BC17424}" type="presOf" srcId="{E78CC602-DF1F-4D6C-B933-76B0B99B6797}" destId="{1459D631-21FC-4804-B749-25CDF5C489ED}" srcOrd="0" destOrd="0" presId="urn:microsoft.com/office/officeart/2005/8/layout/bProcess2"/>
    <dgm:cxn modelId="{7CF53F82-D3E2-430B-8356-1CB9A0F390E1}" type="presOf" srcId="{A398E312-4392-4571-AA8A-01B509844804}" destId="{E3DEE752-304C-421C-8DAB-A332E214FEA6}" srcOrd="0" destOrd="0" presId="urn:microsoft.com/office/officeart/2005/8/layout/bProcess2"/>
    <dgm:cxn modelId="{35B66379-ADA3-4B12-8CFE-3A4B0BA27EFE}" srcId="{3220EA8F-7AAE-4A89-A1E6-0D278165801C}" destId="{A75ED0B8-9747-408F-A5B1-E6D0A27A5000}" srcOrd="2" destOrd="0" parTransId="{ED07E525-E48D-4C0B-8793-0EB8D04156E0}" sibTransId="{5237F4ED-AB03-46E0-BBB9-E1E7A466C376}"/>
    <dgm:cxn modelId="{E6C8A871-47AE-4199-9725-7DCCA6714331}" type="presOf" srcId="{9A3BBF09-5C8B-45D7-BE14-6459550CC855}" destId="{7A069650-77A4-4C92-A2DE-B505B476D8D5}" srcOrd="0" destOrd="0" presId="urn:microsoft.com/office/officeart/2005/8/layout/bProcess2"/>
    <dgm:cxn modelId="{71659B9E-CF8E-4EC1-9334-B8327FF8B655}" srcId="{3220EA8F-7AAE-4A89-A1E6-0D278165801C}" destId="{1D8B7322-0328-45EA-949C-13DF30D310D1}" srcOrd="1" destOrd="0" parTransId="{C4271B6B-801A-4398-ADA6-2FAD0931AD5E}" sibTransId="{E78CC602-DF1F-4D6C-B933-76B0B99B6797}"/>
    <dgm:cxn modelId="{097142B9-768A-4840-931B-BFD7831A3E58}" srcId="{3220EA8F-7AAE-4A89-A1E6-0D278165801C}" destId="{D1BA9545-3A57-4A7E-8607-0AC70F3F38C9}" srcOrd="0" destOrd="0" parTransId="{296461A0-FC1B-473F-995A-413A6E038838}" sibTransId="{860758A7-7725-40A2-8146-EF085C849578}"/>
    <dgm:cxn modelId="{C8082836-5F21-491B-A122-3D1989C2E81A}" type="presOf" srcId="{5237F4ED-AB03-46E0-BBB9-E1E7A466C376}" destId="{A8FD50C0-71F1-40C6-971B-C63C78F48329}" srcOrd="0" destOrd="0" presId="urn:microsoft.com/office/officeart/2005/8/layout/bProcess2"/>
    <dgm:cxn modelId="{6E36B04A-7C4E-45D4-814A-3455A3B78096}" type="presOf" srcId="{E93393E8-9254-43B0-A8AA-091DD86047C4}" destId="{7135705C-D0CA-448E-80D2-CBEA7FBA93E5}" srcOrd="0" destOrd="0" presId="urn:microsoft.com/office/officeart/2005/8/layout/bProcess2"/>
    <dgm:cxn modelId="{883F4701-D714-4C49-ABA2-483F0CB0197F}" type="presOf" srcId="{4E94A018-EF88-4A7F-B37A-2A8C82A6D5A1}" destId="{293A6A31-7873-4912-81C5-4A2ED011B041}" srcOrd="0" destOrd="0" presId="urn:microsoft.com/office/officeart/2005/8/layout/bProcess2"/>
    <dgm:cxn modelId="{40F5D701-87E0-41CE-AF4A-6EA738AD6136}" type="presOf" srcId="{3220EA8F-7AAE-4A89-A1E6-0D278165801C}" destId="{A2ADD59D-5879-4EAF-B081-560D1C9B3FCB}" srcOrd="0" destOrd="0" presId="urn:microsoft.com/office/officeart/2005/8/layout/bProcess2"/>
    <dgm:cxn modelId="{CE78FE7E-323D-47D1-8AA2-7ED42D225EA3}" srcId="{3220EA8F-7AAE-4A89-A1E6-0D278165801C}" destId="{A83AD2D4-5D08-4344-8530-7CD452BEA9B5}" srcOrd="4" destOrd="0" parTransId="{245F6F0B-F5D8-4C91-91EC-5454F38AA0A4}" sibTransId="{9A3BBF09-5C8B-45D7-BE14-6459550CC855}"/>
    <dgm:cxn modelId="{BAEC2194-6373-48AA-BA68-D88B544806F5}" type="presOf" srcId="{A83AD2D4-5D08-4344-8530-7CD452BEA9B5}" destId="{DF69C433-4C17-48D4-B2B6-9DA2A93C44FB}" srcOrd="0" destOrd="0" presId="urn:microsoft.com/office/officeart/2005/8/layout/bProcess2"/>
    <dgm:cxn modelId="{3068DC83-F364-4C73-8F13-32C5A7F9FAA4}" type="presParOf" srcId="{A2ADD59D-5879-4EAF-B081-560D1C9B3FCB}" destId="{7C81C07B-9584-4286-A0C8-03EA79F7440E}" srcOrd="0" destOrd="0" presId="urn:microsoft.com/office/officeart/2005/8/layout/bProcess2"/>
    <dgm:cxn modelId="{74FC5252-BDB7-4C34-9074-3B40A457FE5F}" type="presParOf" srcId="{A2ADD59D-5879-4EAF-B081-560D1C9B3FCB}" destId="{5DAB250C-C878-4A02-8418-43ABD317DE94}" srcOrd="1" destOrd="0" presId="urn:microsoft.com/office/officeart/2005/8/layout/bProcess2"/>
    <dgm:cxn modelId="{2E3C201A-9C7A-41A0-A144-E9647E6E8918}" type="presParOf" srcId="{A2ADD59D-5879-4EAF-B081-560D1C9B3FCB}" destId="{620A2678-4F50-4899-BED8-C8EF9F3C932D}" srcOrd="2" destOrd="0" presId="urn:microsoft.com/office/officeart/2005/8/layout/bProcess2"/>
    <dgm:cxn modelId="{497F9098-4A9A-471E-AF93-DC53F3996534}" type="presParOf" srcId="{620A2678-4F50-4899-BED8-C8EF9F3C932D}" destId="{2ACD66AA-E1B5-4B36-91CC-28853E1800A6}" srcOrd="0" destOrd="0" presId="urn:microsoft.com/office/officeart/2005/8/layout/bProcess2"/>
    <dgm:cxn modelId="{32461B63-7083-4CDF-B98C-1D5BDD8442DA}" type="presParOf" srcId="{620A2678-4F50-4899-BED8-C8EF9F3C932D}" destId="{B4DCC871-EBFE-4BCF-9324-24C8468C2EF3}" srcOrd="1" destOrd="0" presId="urn:microsoft.com/office/officeart/2005/8/layout/bProcess2"/>
    <dgm:cxn modelId="{6087BCA2-60B7-4B4C-96C4-2D0E41C702BB}" type="presParOf" srcId="{A2ADD59D-5879-4EAF-B081-560D1C9B3FCB}" destId="{1459D631-21FC-4804-B749-25CDF5C489ED}" srcOrd="3" destOrd="0" presId="urn:microsoft.com/office/officeart/2005/8/layout/bProcess2"/>
    <dgm:cxn modelId="{CC08FBBD-1F25-45AD-8360-B307D47F613F}" type="presParOf" srcId="{A2ADD59D-5879-4EAF-B081-560D1C9B3FCB}" destId="{A9036F21-CDC8-4D19-9CB1-4A2ED223B960}" srcOrd="4" destOrd="0" presId="urn:microsoft.com/office/officeart/2005/8/layout/bProcess2"/>
    <dgm:cxn modelId="{BA52E1CA-33F3-495B-8B02-67B741CFEB6A}" type="presParOf" srcId="{A9036F21-CDC8-4D19-9CB1-4A2ED223B960}" destId="{A1A70CD6-3489-4712-9F7C-8D0D214819BB}" srcOrd="0" destOrd="0" presId="urn:microsoft.com/office/officeart/2005/8/layout/bProcess2"/>
    <dgm:cxn modelId="{B82B90BC-BCC6-40E8-8631-1D97DE6BF3C4}" type="presParOf" srcId="{A9036F21-CDC8-4D19-9CB1-4A2ED223B960}" destId="{0BF7B875-17A1-493A-9617-81DCEE84FBFA}" srcOrd="1" destOrd="0" presId="urn:microsoft.com/office/officeart/2005/8/layout/bProcess2"/>
    <dgm:cxn modelId="{5265C817-C7A6-4A11-ADF9-318EB997A5C4}" type="presParOf" srcId="{A2ADD59D-5879-4EAF-B081-560D1C9B3FCB}" destId="{A8FD50C0-71F1-40C6-971B-C63C78F48329}" srcOrd="5" destOrd="0" presId="urn:microsoft.com/office/officeart/2005/8/layout/bProcess2"/>
    <dgm:cxn modelId="{6129CDDC-D34F-4B5A-A018-9F774A1C2E5E}" type="presParOf" srcId="{A2ADD59D-5879-4EAF-B081-560D1C9B3FCB}" destId="{C7E8C9B2-D26F-4220-A759-8C5DCFA32B56}" srcOrd="6" destOrd="0" presId="urn:microsoft.com/office/officeart/2005/8/layout/bProcess2"/>
    <dgm:cxn modelId="{D2F78641-C2F2-4536-80A2-29FB11B3B05C}" type="presParOf" srcId="{C7E8C9B2-D26F-4220-A759-8C5DCFA32B56}" destId="{E36B05CB-B9FF-451D-B341-F04358F6B273}" srcOrd="0" destOrd="0" presId="urn:microsoft.com/office/officeart/2005/8/layout/bProcess2"/>
    <dgm:cxn modelId="{ABE627D0-ADA9-4547-A526-162207AAF0D2}" type="presParOf" srcId="{C7E8C9B2-D26F-4220-A759-8C5DCFA32B56}" destId="{E3DEE752-304C-421C-8DAB-A332E214FEA6}" srcOrd="1" destOrd="0" presId="urn:microsoft.com/office/officeart/2005/8/layout/bProcess2"/>
    <dgm:cxn modelId="{D66C178D-6196-43B4-B899-823ADF8A91C8}" type="presParOf" srcId="{A2ADD59D-5879-4EAF-B081-560D1C9B3FCB}" destId="{40301BD2-CFAE-480E-80FC-3263366813B9}" srcOrd="7" destOrd="0" presId="urn:microsoft.com/office/officeart/2005/8/layout/bProcess2"/>
    <dgm:cxn modelId="{6F2E45E8-B695-4288-8257-EB47AA8A907E}" type="presParOf" srcId="{A2ADD59D-5879-4EAF-B081-560D1C9B3FCB}" destId="{9FDCDFCA-DAFE-464D-9F7A-8150086BAB9D}" srcOrd="8" destOrd="0" presId="urn:microsoft.com/office/officeart/2005/8/layout/bProcess2"/>
    <dgm:cxn modelId="{93EB6E41-26FB-4527-8975-8E89D4351F6A}" type="presParOf" srcId="{9FDCDFCA-DAFE-464D-9F7A-8150086BAB9D}" destId="{C5FA49C0-E984-4A89-9224-2D0B12F54EDD}" srcOrd="0" destOrd="0" presId="urn:microsoft.com/office/officeart/2005/8/layout/bProcess2"/>
    <dgm:cxn modelId="{B7F68070-9BA6-4EE4-A5E2-E6E2B2529048}" type="presParOf" srcId="{9FDCDFCA-DAFE-464D-9F7A-8150086BAB9D}" destId="{DF69C433-4C17-48D4-B2B6-9DA2A93C44FB}" srcOrd="1" destOrd="0" presId="urn:microsoft.com/office/officeart/2005/8/layout/bProcess2"/>
    <dgm:cxn modelId="{6AA1E4B8-4A67-4A82-87D3-85FDCA39B55D}" type="presParOf" srcId="{A2ADD59D-5879-4EAF-B081-560D1C9B3FCB}" destId="{7A069650-77A4-4C92-A2DE-B505B476D8D5}" srcOrd="9" destOrd="0" presId="urn:microsoft.com/office/officeart/2005/8/layout/bProcess2"/>
    <dgm:cxn modelId="{3A65FEC0-BED9-4C49-ACAE-29EA323970D4}" type="presParOf" srcId="{A2ADD59D-5879-4EAF-B081-560D1C9B3FCB}" destId="{9FEC305E-362B-46B8-892D-9D5FC0D763EA}" srcOrd="10" destOrd="0" presId="urn:microsoft.com/office/officeart/2005/8/layout/bProcess2"/>
    <dgm:cxn modelId="{7EF2478B-D18D-49DC-B1D3-A7746A774FB9}" type="presParOf" srcId="{9FEC305E-362B-46B8-892D-9D5FC0D763EA}" destId="{743B681B-A533-4066-9449-A1923565DF99}" srcOrd="0" destOrd="0" presId="urn:microsoft.com/office/officeart/2005/8/layout/bProcess2"/>
    <dgm:cxn modelId="{5C35E46E-5750-4163-B8FD-D2E9B2CA5336}" type="presParOf" srcId="{9FEC305E-362B-46B8-892D-9D5FC0D763EA}" destId="{3725F230-8790-49B3-BFF8-ABE60F9E9D41}" srcOrd="1" destOrd="0" presId="urn:microsoft.com/office/officeart/2005/8/layout/bProcess2"/>
    <dgm:cxn modelId="{9E6C008F-AD46-434D-AC91-B65983D61C80}" type="presParOf" srcId="{A2ADD59D-5879-4EAF-B081-560D1C9B3FCB}" destId="{7135705C-D0CA-448E-80D2-CBEA7FBA93E5}" srcOrd="11" destOrd="0" presId="urn:microsoft.com/office/officeart/2005/8/layout/bProcess2"/>
    <dgm:cxn modelId="{D6B8543F-2CF1-4226-AF0F-80A2CE5DADCD}" type="presParOf" srcId="{A2ADD59D-5879-4EAF-B081-560D1C9B3FCB}" destId="{0267F849-1247-4EDA-8F6F-F182D29761E9}" srcOrd="12" destOrd="0" presId="urn:microsoft.com/office/officeart/2005/8/layout/bProcess2"/>
    <dgm:cxn modelId="{6FE0EA66-8F46-45D0-A9D0-832596C31AD9}" type="presParOf" srcId="{0267F849-1247-4EDA-8F6F-F182D29761E9}" destId="{A297A372-2F26-4C17-9F77-35978FC78521}" srcOrd="0" destOrd="0" presId="urn:microsoft.com/office/officeart/2005/8/layout/bProcess2"/>
    <dgm:cxn modelId="{E83D1977-9BE6-4E89-A154-EFFC3EABC32A}" type="presParOf" srcId="{0267F849-1247-4EDA-8F6F-F182D29761E9}" destId="{BD133393-38AB-4021-8F70-0AFE16109D04}" srcOrd="1" destOrd="0" presId="urn:microsoft.com/office/officeart/2005/8/layout/bProcess2"/>
    <dgm:cxn modelId="{AA781BB8-ECAF-4638-99B0-A0487CF8C143}" type="presParOf" srcId="{A2ADD59D-5879-4EAF-B081-560D1C9B3FCB}" destId="{4A96D758-67C5-44B9-9450-F1C2654A79DD}" srcOrd="13" destOrd="0" presId="urn:microsoft.com/office/officeart/2005/8/layout/bProcess2"/>
    <dgm:cxn modelId="{7F9E1F25-D757-4A08-B64C-5EB58F9825F6}" type="presParOf" srcId="{A2ADD59D-5879-4EAF-B081-560D1C9B3FCB}" destId="{293A6A31-7873-4912-81C5-4A2ED011B041}" srcOrd="14" destOrd="0" presId="urn:microsoft.com/office/officeart/2005/8/layout/b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9F266B-3450-4658-8DCF-616F7A58C16A}">
      <dsp:nvSpPr>
        <dsp:cNvPr id="0" name=""/>
        <dsp:cNvSpPr/>
      </dsp:nvSpPr>
      <dsp:spPr>
        <a:xfrm rot="5400000">
          <a:off x="930881" y="1098470"/>
          <a:ext cx="1717084" cy="20694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1F16448-5922-40F9-832A-65904A13482F}">
      <dsp:nvSpPr>
        <dsp:cNvPr id="0" name=""/>
        <dsp:cNvSpPr/>
      </dsp:nvSpPr>
      <dsp:spPr>
        <a:xfrm>
          <a:off x="1325800" y="2506"/>
          <a:ext cx="2299418" cy="1379651"/>
        </a:xfrm>
        <a:prstGeom prst="roundRect">
          <a:avLst>
            <a:gd name="adj" fmla="val 10000"/>
          </a:avLst>
        </a:prstGeom>
        <a:solidFill>
          <a:schemeClr val="accent1">
            <a:hueOff val="0"/>
            <a:satOff val="0"/>
            <a:lumOff val="0"/>
            <a:alphaOff val="0"/>
          </a:schemeClr>
        </a:solid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AU" sz="2400" kern="1200" dirty="0" smtClean="0"/>
            <a:t>Provision Hyper-V VMs</a:t>
          </a:r>
          <a:endParaRPr lang="en-AU" sz="2400" kern="1200" dirty="0"/>
        </a:p>
      </dsp:txBody>
      <dsp:txXfrm>
        <a:off x="1366209" y="42915"/>
        <a:ext cx="2218600" cy="1298833"/>
      </dsp:txXfrm>
    </dsp:sp>
    <dsp:sp modelId="{7B632A15-D3DB-484F-9C6B-59A0124265F9}">
      <dsp:nvSpPr>
        <dsp:cNvPr id="0" name=""/>
        <dsp:cNvSpPr/>
      </dsp:nvSpPr>
      <dsp:spPr>
        <a:xfrm rot="5400000">
          <a:off x="930881" y="2823034"/>
          <a:ext cx="1717084" cy="20694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9F98025-FD0F-49FE-AEF5-498074A520A8}">
      <dsp:nvSpPr>
        <dsp:cNvPr id="0" name=""/>
        <dsp:cNvSpPr/>
      </dsp:nvSpPr>
      <dsp:spPr>
        <a:xfrm>
          <a:off x="1325800" y="1727070"/>
          <a:ext cx="2299418" cy="1379651"/>
        </a:xfrm>
        <a:prstGeom prst="roundRect">
          <a:avLst>
            <a:gd name="adj" fmla="val 10000"/>
          </a:avLst>
        </a:prstGeom>
        <a:solidFill>
          <a:schemeClr val="accent1">
            <a:hueOff val="0"/>
            <a:satOff val="0"/>
            <a:lumOff val="0"/>
            <a:alphaOff val="0"/>
          </a:schemeClr>
        </a:solid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AU" sz="2400" kern="1200" dirty="0" smtClean="0"/>
            <a:t>Configure Networking</a:t>
          </a:r>
          <a:endParaRPr lang="en-AU" sz="2400" kern="1200" dirty="0"/>
        </a:p>
      </dsp:txBody>
      <dsp:txXfrm>
        <a:off x="1366209" y="1767479"/>
        <a:ext cx="2218600" cy="1298833"/>
      </dsp:txXfrm>
    </dsp:sp>
    <dsp:sp modelId="{E49AC323-7935-48DF-959C-09E346B5AAE3}">
      <dsp:nvSpPr>
        <dsp:cNvPr id="0" name=""/>
        <dsp:cNvSpPr/>
      </dsp:nvSpPr>
      <dsp:spPr>
        <a:xfrm>
          <a:off x="1793163" y="3685316"/>
          <a:ext cx="3050747" cy="20694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B75E673-9AAB-4FBC-8BA0-A2AB9E011C64}">
      <dsp:nvSpPr>
        <dsp:cNvPr id="0" name=""/>
        <dsp:cNvSpPr/>
      </dsp:nvSpPr>
      <dsp:spPr>
        <a:xfrm>
          <a:off x="1325800" y="3451634"/>
          <a:ext cx="2299418" cy="1379651"/>
        </a:xfrm>
        <a:prstGeom prst="roundRect">
          <a:avLst>
            <a:gd name="adj" fmla="val 10000"/>
          </a:avLst>
        </a:prstGeom>
        <a:solidFill>
          <a:schemeClr val="accent1">
            <a:hueOff val="0"/>
            <a:satOff val="0"/>
            <a:lumOff val="0"/>
            <a:alphaOff val="0"/>
          </a:schemeClr>
        </a:solid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AU" sz="2400" kern="1200" dirty="0" smtClean="0"/>
            <a:t>Promote DCs</a:t>
          </a:r>
          <a:endParaRPr lang="en-AU" sz="2400" kern="1200" dirty="0"/>
        </a:p>
      </dsp:txBody>
      <dsp:txXfrm>
        <a:off x="1366209" y="3492043"/>
        <a:ext cx="2218600" cy="1298833"/>
      </dsp:txXfrm>
    </dsp:sp>
    <dsp:sp modelId="{8F958D2E-A482-41D1-8E29-2BC281FBE189}">
      <dsp:nvSpPr>
        <dsp:cNvPr id="0" name=""/>
        <dsp:cNvSpPr/>
      </dsp:nvSpPr>
      <dsp:spPr>
        <a:xfrm rot="16200000">
          <a:off x="3989108" y="2823034"/>
          <a:ext cx="1717084" cy="20694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4AB6296-7AD8-40FD-A1B0-E42BF394C183}">
      <dsp:nvSpPr>
        <dsp:cNvPr id="0" name=""/>
        <dsp:cNvSpPr/>
      </dsp:nvSpPr>
      <dsp:spPr>
        <a:xfrm>
          <a:off x="4384027" y="3451634"/>
          <a:ext cx="2299418" cy="1379651"/>
        </a:xfrm>
        <a:prstGeom prst="roundRect">
          <a:avLst>
            <a:gd name="adj" fmla="val 10000"/>
          </a:avLst>
        </a:prstGeom>
        <a:solidFill>
          <a:schemeClr val="accent1">
            <a:hueOff val="0"/>
            <a:satOff val="0"/>
            <a:lumOff val="0"/>
            <a:alphaOff val="0"/>
          </a:schemeClr>
        </a:solid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AU" sz="2400" kern="1200" dirty="0" smtClean="0"/>
            <a:t>Build Container Hierarchy</a:t>
          </a:r>
          <a:endParaRPr lang="en-AU" sz="2400" kern="1200" dirty="0"/>
        </a:p>
      </dsp:txBody>
      <dsp:txXfrm>
        <a:off x="4424436" y="3492043"/>
        <a:ext cx="2218600" cy="1298833"/>
      </dsp:txXfrm>
    </dsp:sp>
    <dsp:sp modelId="{88D4DED3-7456-4D2C-915D-A2F18C42D9EE}">
      <dsp:nvSpPr>
        <dsp:cNvPr id="0" name=""/>
        <dsp:cNvSpPr/>
      </dsp:nvSpPr>
      <dsp:spPr>
        <a:xfrm rot="16200000">
          <a:off x="3989108" y="1098470"/>
          <a:ext cx="1717084" cy="20694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08C400-01F5-41E9-B54D-051DB23AFB51}">
      <dsp:nvSpPr>
        <dsp:cNvPr id="0" name=""/>
        <dsp:cNvSpPr/>
      </dsp:nvSpPr>
      <dsp:spPr>
        <a:xfrm>
          <a:off x="4384027" y="1727070"/>
          <a:ext cx="2299418" cy="1379651"/>
        </a:xfrm>
        <a:prstGeom prst="roundRect">
          <a:avLst>
            <a:gd name="adj" fmla="val 10000"/>
          </a:avLst>
        </a:prstGeom>
        <a:solidFill>
          <a:schemeClr val="accent1">
            <a:hueOff val="0"/>
            <a:satOff val="0"/>
            <a:lumOff val="0"/>
            <a:alphaOff val="0"/>
          </a:schemeClr>
        </a:solid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AU" sz="2400" kern="1200" dirty="0" smtClean="0"/>
            <a:t>Add Users and Computers</a:t>
          </a:r>
          <a:endParaRPr lang="en-AU" sz="2400" kern="1200" dirty="0"/>
        </a:p>
      </dsp:txBody>
      <dsp:txXfrm>
        <a:off x="4424436" y="1767479"/>
        <a:ext cx="2218600" cy="1298833"/>
      </dsp:txXfrm>
    </dsp:sp>
    <dsp:sp modelId="{7B10203C-1B74-449C-9415-63D72DEB4905}">
      <dsp:nvSpPr>
        <dsp:cNvPr id="0" name=""/>
        <dsp:cNvSpPr/>
      </dsp:nvSpPr>
      <dsp:spPr>
        <a:xfrm>
          <a:off x="4851390" y="236188"/>
          <a:ext cx="3050747" cy="20694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57036FE-5E8C-4707-9AB4-BF5685EBE746}">
      <dsp:nvSpPr>
        <dsp:cNvPr id="0" name=""/>
        <dsp:cNvSpPr/>
      </dsp:nvSpPr>
      <dsp:spPr>
        <a:xfrm>
          <a:off x="4384027" y="2506"/>
          <a:ext cx="2299418" cy="1379651"/>
        </a:xfrm>
        <a:prstGeom prst="roundRect">
          <a:avLst>
            <a:gd name="adj" fmla="val 10000"/>
          </a:avLst>
        </a:prstGeom>
        <a:solidFill>
          <a:schemeClr val="accent1">
            <a:hueOff val="0"/>
            <a:satOff val="0"/>
            <a:lumOff val="0"/>
            <a:alphaOff val="0"/>
          </a:schemeClr>
        </a:solid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AU" sz="2400" kern="1200" dirty="0" smtClean="0"/>
            <a:t>Add Empty Groups</a:t>
          </a:r>
          <a:endParaRPr lang="en-AU" sz="2400" kern="1200" dirty="0"/>
        </a:p>
      </dsp:txBody>
      <dsp:txXfrm>
        <a:off x="4424436" y="42915"/>
        <a:ext cx="2218600" cy="1298833"/>
      </dsp:txXfrm>
    </dsp:sp>
    <dsp:sp modelId="{4E227B49-E1CD-482C-AAC0-B42D0E3937A3}">
      <dsp:nvSpPr>
        <dsp:cNvPr id="0" name=""/>
        <dsp:cNvSpPr/>
      </dsp:nvSpPr>
      <dsp:spPr>
        <a:xfrm rot="5400000">
          <a:off x="7047335" y="1098470"/>
          <a:ext cx="1717084" cy="20694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B099A45-50FF-4B51-B73C-E5550C9E6F46}">
      <dsp:nvSpPr>
        <dsp:cNvPr id="0" name=""/>
        <dsp:cNvSpPr/>
      </dsp:nvSpPr>
      <dsp:spPr>
        <a:xfrm>
          <a:off x="7442254" y="2506"/>
          <a:ext cx="2299418" cy="1379651"/>
        </a:xfrm>
        <a:prstGeom prst="roundRect">
          <a:avLst>
            <a:gd name="adj" fmla="val 10000"/>
          </a:avLst>
        </a:prstGeom>
        <a:solidFill>
          <a:schemeClr val="accent1">
            <a:hueOff val="0"/>
            <a:satOff val="0"/>
            <a:lumOff val="0"/>
            <a:alphaOff val="0"/>
          </a:schemeClr>
        </a:solid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AU" sz="2400" kern="1200" dirty="0" smtClean="0"/>
            <a:t>Populate Group Memberships</a:t>
          </a:r>
          <a:endParaRPr lang="en-AU" sz="2400" kern="1200" dirty="0"/>
        </a:p>
      </dsp:txBody>
      <dsp:txXfrm>
        <a:off x="7482663" y="42915"/>
        <a:ext cx="2218600" cy="1298833"/>
      </dsp:txXfrm>
    </dsp:sp>
    <dsp:sp modelId="{F671A491-12A1-431B-9E48-F13B7B6EEDDA}">
      <dsp:nvSpPr>
        <dsp:cNvPr id="0" name=""/>
        <dsp:cNvSpPr/>
      </dsp:nvSpPr>
      <dsp:spPr>
        <a:xfrm>
          <a:off x="7442254" y="1727070"/>
          <a:ext cx="2299418" cy="1379651"/>
        </a:xfrm>
        <a:prstGeom prst="roundRect">
          <a:avLst>
            <a:gd name="adj" fmla="val 10000"/>
          </a:avLst>
        </a:prstGeom>
        <a:solidFill>
          <a:schemeClr val="accent1">
            <a:hueOff val="0"/>
            <a:satOff val="0"/>
            <a:lumOff val="0"/>
            <a:alphaOff val="0"/>
          </a:schemeClr>
        </a:solid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AU" sz="2400" kern="1200" dirty="0" smtClean="0"/>
            <a:t>Populate Group Policy</a:t>
          </a:r>
          <a:endParaRPr lang="en-AU" sz="2400" kern="1200" dirty="0"/>
        </a:p>
      </dsp:txBody>
      <dsp:txXfrm>
        <a:off x="7482663" y="1767479"/>
        <a:ext cx="2218600" cy="12988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81C07B-9584-4286-A0C8-03EA79F7440E}">
      <dsp:nvSpPr>
        <dsp:cNvPr id="0" name=""/>
        <dsp:cNvSpPr/>
      </dsp:nvSpPr>
      <dsp:spPr>
        <a:xfrm>
          <a:off x="0" y="191206"/>
          <a:ext cx="2189322" cy="2189322"/>
        </a:xfrm>
        <a:prstGeom prst="ellipse">
          <a:avLst/>
        </a:prstGeom>
        <a:solidFill>
          <a:schemeClr val="accent1">
            <a:hueOff val="0"/>
            <a:satOff val="0"/>
            <a:lumOff val="0"/>
            <a:alphaOff val="0"/>
          </a:schemeClr>
        </a:solid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AU" sz="3000" kern="1200" dirty="0" smtClean="0"/>
            <a:t>SYSPREP</a:t>
          </a:r>
          <a:endParaRPr lang="en-AU" sz="3000" kern="1200" dirty="0"/>
        </a:p>
      </dsp:txBody>
      <dsp:txXfrm>
        <a:off x="320619" y="511825"/>
        <a:ext cx="1548084" cy="1548084"/>
      </dsp:txXfrm>
    </dsp:sp>
    <dsp:sp modelId="{5DAB250C-C878-4A02-8418-43ABD317DE94}">
      <dsp:nvSpPr>
        <dsp:cNvPr id="0" name=""/>
        <dsp:cNvSpPr/>
      </dsp:nvSpPr>
      <dsp:spPr>
        <a:xfrm rot="10793155">
          <a:off x="714869" y="2663225"/>
          <a:ext cx="766263" cy="599316"/>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4DCC871-EBFE-4BCF-9324-24C8468C2EF3}">
      <dsp:nvSpPr>
        <dsp:cNvPr id="0" name=""/>
        <dsp:cNvSpPr/>
      </dsp:nvSpPr>
      <dsp:spPr>
        <a:xfrm>
          <a:off x="370407" y="3511314"/>
          <a:ext cx="1460278" cy="1460278"/>
        </a:xfrm>
        <a:prstGeom prst="ellipse">
          <a:avLst/>
        </a:prstGeom>
        <a:solidFill>
          <a:schemeClr val="accent1">
            <a:hueOff val="0"/>
            <a:satOff val="0"/>
            <a:lumOff val="0"/>
            <a:alphaOff val="0"/>
          </a:schemeClr>
        </a:solid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AU" sz="1600" kern="1200" smtClean="0"/>
            <a:t>Generalize</a:t>
          </a:r>
          <a:endParaRPr lang="en-AU" sz="1600" kern="1200" dirty="0"/>
        </a:p>
      </dsp:txBody>
      <dsp:txXfrm>
        <a:off x="584260" y="3725167"/>
        <a:ext cx="1032572" cy="1032572"/>
      </dsp:txXfrm>
    </dsp:sp>
    <dsp:sp modelId="{1459D631-21FC-4804-B749-25CDF5C489ED}">
      <dsp:nvSpPr>
        <dsp:cNvPr id="0" name=""/>
        <dsp:cNvSpPr/>
      </dsp:nvSpPr>
      <dsp:spPr>
        <a:xfrm rot="5400000">
          <a:off x="2356224" y="3941795"/>
          <a:ext cx="766263" cy="599316"/>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BF7B875-17A1-493A-9617-81DCEE84FBFA}">
      <dsp:nvSpPr>
        <dsp:cNvPr id="0" name=""/>
        <dsp:cNvSpPr/>
      </dsp:nvSpPr>
      <dsp:spPr>
        <a:xfrm>
          <a:off x="3614102" y="3511314"/>
          <a:ext cx="1460278" cy="1460278"/>
        </a:xfrm>
        <a:prstGeom prst="ellipse">
          <a:avLst/>
        </a:prstGeom>
        <a:solidFill>
          <a:schemeClr val="accent1">
            <a:hueOff val="0"/>
            <a:satOff val="0"/>
            <a:lumOff val="0"/>
            <a:alphaOff val="0"/>
          </a:schemeClr>
        </a:solid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AU" sz="1600" kern="1200" dirty="0" smtClean="0"/>
            <a:t>Shutdown</a:t>
          </a:r>
          <a:endParaRPr lang="en-AU" sz="1600" kern="1200" dirty="0"/>
        </a:p>
      </dsp:txBody>
      <dsp:txXfrm>
        <a:off x="3827955" y="3725167"/>
        <a:ext cx="1032572" cy="1032572"/>
      </dsp:txXfrm>
    </dsp:sp>
    <dsp:sp modelId="{A8FD50C0-71F1-40C6-971B-C63C78F48329}">
      <dsp:nvSpPr>
        <dsp:cNvPr id="0" name=""/>
        <dsp:cNvSpPr/>
      </dsp:nvSpPr>
      <dsp:spPr>
        <a:xfrm>
          <a:off x="3961110" y="2447041"/>
          <a:ext cx="766263" cy="599316"/>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3DEE752-304C-421C-8DAB-A332E214FEA6}">
      <dsp:nvSpPr>
        <dsp:cNvPr id="0" name=""/>
        <dsp:cNvSpPr/>
      </dsp:nvSpPr>
      <dsp:spPr>
        <a:xfrm>
          <a:off x="3614102" y="555728"/>
          <a:ext cx="1460278" cy="1460278"/>
        </a:xfrm>
        <a:prstGeom prst="ellipse">
          <a:avLst/>
        </a:prstGeom>
        <a:solidFill>
          <a:schemeClr val="accent1">
            <a:hueOff val="0"/>
            <a:satOff val="0"/>
            <a:lumOff val="0"/>
            <a:alphaOff val="0"/>
          </a:schemeClr>
        </a:solid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AU" sz="1600" kern="1200" dirty="0" smtClean="0"/>
            <a:t>Windows PE</a:t>
          </a:r>
        </a:p>
      </dsp:txBody>
      <dsp:txXfrm>
        <a:off x="3827955" y="769581"/>
        <a:ext cx="1032572" cy="1032572"/>
      </dsp:txXfrm>
    </dsp:sp>
    <dsp:sp modelId="{40301BD2-CFAE-480E-80FC-3263366813B9}">
      <dsp:nvSpPr>
        <dsp:cNvPr id="0" name=""/>
        <dsp:cNvSpPr/>
      </dsp:nvSpPr>
      <dsp:spPr>
        <a:xfrm rot="5400000">
          <a:off x="5620064" y="986209"/>
          <a:ext cx="766263" cy="599316"/>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F69C433-4C17-48D4-B2B6-9DA2A93C44FB}">
      <dsp:nvSpPr>
        <dsp:cNvPr id="0" name=""/>
        <dsp:cNvSpPr/>
      </dsp:nvSpPr>
      <dsp:spPr>
        <a:xfrm>
          <a:off x="6898087" y="555728"/>
          <a:ext cx="1460278" cy="1460278"/>
        </a:xfrm>
        <a:prstGeom prst="ellipse">
          <a:avLst/>
        </a:prstGeom>
        <a:solidFill>
          <a:schemeClr val="accent1">
            <a:hueOff val="0"/>
            <a:satOff val="0"/>
            <a:lumOff val="0"/>
            <a:alphaOff val="0"/>
          </a:schemeClr>
        </a:solid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AU" sz="1600" kern="1200" dirty="0" smtClean="0"/>
            <a:t>Offline Servicing</a:t>
          </a:r>
        </a:p>
      </dsp:txBody>
      <dsp:txXfrm>
        <a:off x="7111940" y="769581"/>
        <a:ext cx="1032572" cy="1032572"/>
      </dsp:txXfrm>
    </dsp:sp>
    <dsp:sp modelId="{7A069650-77A4-4C92-A2DE-B505B476D8D5}">
      <dsp:nvSpPr>
        <dsp:cNvPr id="0" name=""/>
        <dsp:cNvSpPr/>
      </dsp:nvSpPr>
      <dsp:spPr>
        <a:xfrm rot="10800000">
          <a:off x="7245095" y="2480964"/>
          <a:ext cx="766263" cy="599316"/>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25F230-8790-49B3-BFF8-ABE60F9E9D41}">
      <dsp:nvSpPr>
        <dsp:cNvPr id="0" name=""/>
        <dsp:cNvSpPr/>
      </dsp:nvSpPr>
      <dsp:spPr>
        <a:xfrm>
          <a:off x="6898087" y="3511314"/>
          <a:ext cx="1460278" cy="1460278"/>
        </a:xfrm>
        <a:prstGeom prst="ellipse">
          <a:avLst/>
        </a:prstGeom>
        <a:solidFill>
          <a:schemeClr val="accent1">
            <a:hueOff val="0"/>
            <a:satOff val="0"/>
            <a:lumOff val="0"/>
            <a:alphaOff val="0"/>
          </a:schemeClr>
        </a:solid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AU" sz="1600" kern="1200" dirty="0" smtClean="0"/>
            <a:t>Specialize</a:t>
          </a:r>
        </a:p>
      </dsp:txBody>
      <dsp:txXfrm>
        <a:off x="7111940" y="3725167"/>
        <a:ext cx="1032572" cy="1032572"/>
      </dsp:txXfrm>
    </dsp:sp>
    <dsp:sp modelId="{7135705C-D0CA-448E-80D2-CBEA7FBA93E5}">
      <dsp:nvSpPr>
        <dsp:cNvPr id="0" name=""/>
        <dsp:cNvSpPr/>
      </dsp:nvSpPr>
      <dsp:spPr>
        <a:xfrm rot="5400000">
          <a:off x="8904049" y="3941795"/>
          <a:ext cx="766263" cy="599316"/>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D133393-38AB-4021-8F70-0AFE16109D04}">
      <dsp:nvSpPr>
        <dsp:cNvPr id="0" name=""/>
        <dsp:cNvSpPr/>
      </dsp:nvSpPr>
      <dsp:spPr>
        <a:xfrm>
          <a:off x="10182071" y="3511314"/>
          <a:ext cx="1460278" cy="1460278"/>
        </a:xfrm>
        <a:prstGeom prst="ellipse">
          <a:avLst/>
        </a:prstGeom>
        <a:solidFill>
          <a:schemeClr val="accent1">
            <a:hueOff val="0"/>
            <a:satOff val="0"/>
            <a:lumOff val="0"/>
            <a:alphaOff val="0"/>
          </a:schemeClr>
        </a:solid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AU" sz="1600" kern="1200" dirty="0" smtClean="0"/>
            <a:t>(Audit / Reseal)</a:t>
          </a:r>
        </a:p>
      </dsp:txBody>
      <dsp:txXfrm>
        <a:off x="10395924" y="3725167"/>
        <a:ext cx="1032572" cy="1032572"/>
      </dsp:txXfrm>
    </dsp:sp>
    <dsp:sp modelId="{4A96D758-67C5-44B9-9450-F1C2654A79DD}">
      <dsp:nvSpPr>
        <dsp:cNvPr id="0" name=""/>
        <dsp:cNvSpPr/>
      </dsp:nvSpPr>
      <dsp:spPr>
        <a:xfrm rot="6">
          <a:off x="10529082" y="2629302"/>
          <a:ext cx="766263" cy="599316"/>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3A6A31-7873-4912-81C5-4A2ED011B041}">
      <dsp:nvSpPr>
        <dsp:cNvPr id="0" name=""/>
        <dsp:cNvSpPr/>
      </dsp:nvSpPr>
      <dsp:spPr>
        <a:xfrm>
          <a:off x="9817555" y="191206"/>
          <a:ext cx="2189322" cy="2189322"/>
        </a:xfrm>
        <a:prstGeom prst="ellipse">
          <a:avLst/>
        </a:prstGeom>
        <a:solidFill>
          <a:schemeClr val="accent1">
            <a:hueOff val="0"/>
            <a:satOff val="0"/>
            <a:lumOff val="0"/>
            <a:alphaOff val="0"/>
          </a:schemeClr>
        </a:solid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AU" sz="3000" kern="1200" smtClean="0"/>
            <a:t>OOBE</a:t>
          </a:r>
          <a:endParaRPr lang="en-AU" sz="3000" kern="1200" dirty="0" smtClean="0"/>
        </a:p>
      </dsp:txBody>
      <dsp:txXfrm>
        <a:off x="10138174" y="511825"/>
        <a:ext cx="1548084" cy="1548084"/>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gradFill>
                  <a:gsLst>
                    <a:gs pos="1250">
                      <a:schemeClr val="tx1"/>
                    </a:gs>
                    <a:gs pos="100000">
                      <a:schemeClr val="tx1"/>
                    </a:gs>
                  </a:gsLst>
                  <a:lin ang="5400000" scaled="0"/>
                </a:gradFill>
                <a:latin typeface="Segoe UI" pitchFamily="34" charset="0"/>
              </a:rPr>
              <a:t>TechEd 2013</a:t>
            </a:r>
            <a:endParaRPr lang="en-US" dirty="0">
              <a:gradFill>
                <a:gsLst>
                  <a:gs pos="1250">
                    <a:schemeClr val="tx1"/>
                  </a:gs>
                  <a:gs pos="100000">
                    <a:schemeClr val="tx1"/>
                  </a:gs>
                </a:gsLst>
                <a:lin ang="5400000" scaled="0"/>
              </a:gradFill>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B6A60E7-2D53-4E43-BBED-95418411E14A}" type="datetime8">
              <a:rPr lang="en-US" smtClean="0">
                <a:latin typeface="Segoe UI" pitchFamily="34" charset="0"/>
              </a:rPr>
              <a:t>11/29/2014 8:44 AM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gradFill>
                  <a:gsLst>
                    <a:gs pos="1250">
                      <a:schemeClr val="tx1"/>
                    </a:gs>
                    <a:gs pos="100000">
                      <a:schemeClr val="tx1"/>
                    </a:gs>
                  </a:gsLst>
                  <a:lin ang="5400000" scaled="0"/>
                </a:gradFill>
                <a:latin typeface="Segoe UI" pitchFamily="34" charset="0"/>
              </a:defRPr>
            </a:lvl1pPr>
          </a:lstStyle>
          <a:p>
            <a:r>
              <a:rPr lang="en-US" dirty="0" smtClean="0"/>
              <a:t>TechEd 2013</a:t>
            </a:r>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2DFDA5C7-BBAE-481E-8BF7-731156A2E2C1}" type="datetime8">
              <a:rPr lang="en-US" smtClean="0"/>
              <a:t>11/29/2014 8:44 AM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Header Placeholder 3"/>
          <p:cNvSpPr>
            <a:spLocks noGrp="1"/>
          </p:cNvSpPr>
          <p:nvPr>
            <p:ph type="hdr" sz="quarter" idx="10"/>
          </p:nvPr>
        </p:nvSpPr>
        <p:spPr/>
        <p:txBody>
          <a:bodyPr/>
          <a:lstStyle/>
          <a:p>
            <a:r>
              <a:rPr lang="en-US" smtClean="0"/>
              <a:t>TechEd 2013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t>11/29/2014 8:44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a:t>
            </a:fld>
            <a:endParaRPr lang="en-US" dirty="0"/>
          </a:p>
        </p:txBody>
      </p:sp>
    </p:spTree>
    <p:extLst>
      <p:ext uri="{BB962C8B-B14F-4D97-AF65-F5344CB8AC3E}">
        <p14:creationId xmlns:p14="http://schemas.microsoft.com/office/powerpoint/2010/main" val="2559080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Header Placeholder 3"/>
          <p:cNvSpPr>
            <a:spLocks noGrp="1"/>
          </p:cNvSpPr>
          <p:nvPr>
            <p:ph type="hdr" sz="quarter" idx="10"/>
          </p:nvPr>
        </p:nvSpPr>
        <p:spPr/>
        <p:txBody>
          <a:bodyPr/>
          <a:lstStyle/>
          <a:p>
            <a:r>
              <a:rPr lang="en-US" smtClean="0"/>
              <a:t>TechEd 2013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t>11/29/2014 8:44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a:t>
            </a:fld>
            <a:endParaRPr lang="en-US" dirty="0"/>
          </a:p>
        </p:txBody>
      </p:sp>
    </p:spTree>
    <p:extLst>
      <p:ext uri="{BB962C8B-B14F-4D97-AF65-F5344CB8AC3E}">
        <p14:creationId xmlns:p14="http://schemas.microsoft.com/office/powerpoint/2010/main" val="3275678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Header Placeholder 3"/>
          <p:cNvSpPr>
            <a:spLocks noGrp="1"/>
          </p:cNvSpPr>
          <p:nvPr>
            <p:ph type="hdr" sz="quarter" idx="10"/>
          </p:nvPr>
        </p:nvSpPr>
        <p:spPr/>
        <p:txBody>
          <a:bodyPr/>
          <a:lstStyle/>
          <a:p>
            <a:r>
              <a:rPr lang="en-US" smtClean="0"/>
              <a:t>TechEd 2013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t>11/29/2014 8:44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a:t>
            </a:fld>
            <a:endParaRPr lang="en-US" dirty="0"/>
          </a:p>
        </p:txBody>
      </p:sp>
    </p:spTree>
    <p:extLst>
      <p:ext uri="{BB962C8B-B14F-4D97-AF65-F5344CB8AC3E}">
        <p14:creationId xmlns:p14="http://schemas.microsoft.com/office/powerpoint/2010/main" val="3293667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Header Placeholder 3"/>
          <p:cNvSpPr>
            <a:spLocks noGrp="1"/>
          </p:cNvSpPr>
          <p:nvPr>
            <p:ph type="hdr" sz="quarter" idx="10"/>
          </p:nvPr>
        </p:nvSpPr>
        <p:spPr/>
        <p:txBody>
          <a:bodyPr/>
          <a:lstStyle/>
          <a:p>
            <a:r>
              <a:rPr lang="en-US" smtClean="0"/>
              <a:t>TechEd 2013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t>11/29/2014 8:44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a:t>
            </a:fld>
            <a:endParaRPr lang="en-US" dirty="0"/>
          </a:p>
        </p:txBody>
      </p:sp>
    </p:spTree>
    <p:extLst>
      <p:ext uri="{BB962C8B-B14F-4D97-AF65-F5344CB8AC3E}">
        <p14:creationId xmlns:p14="http://schemas.microsoft.com/office/powerpoint/2010/main" val="3145892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Header Placeholder 3"/>
          <p:cNvSpPr>
            <a:spLocks noGrp="1"/>
          </p:cNvSpPr>
          <p:nvPr>
            <p:ph type="hdr" sz="quarter" idx="10"/>
          </p:nvPr>
        </p:nvSpPr>
        <p:spPr/>
        <p:txBody>
          <a:bodyPr/>
          <a:lstStyle/>
          <a:p>
            <a:r>
              <a:rPr lang="en-US" smtClean="0"/>
              <a:t>TechEd 2013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t>11/29/2014 8:44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a:t>
            </a:fld>
            <a:endParaRPr lang="en-US" dirty="0"/>
          </a:p>
        </p:txBody>
      </p:sp>
    </p:spTree>
    <p:extLst>
      <p:ext uri="{BB962C8B-B14F-4D97-AF65-F5344CB8AC3E}">
        <p14:creationId xmlns:p14="http://schemas.microsoft.com/office/powerpoint/2010/main" val="4137477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Header Placeholder 3"/>
          <p:cNvSpPr>
            <a:spLocks noGrp="1"/>
          </p:cNvSpPr>
          <p:nvPr>
            <p:ph type="hdr" sz="quarter" idx="10"/>
          </p:nvPr>
        </p:nvSpPr>
        <p:spPr/>
        <p:txBody>
          <a:bodyPr/>
          <a:lstStyle/>
          <a:p>
            <a:r>
              <a:rPr lang="en-US" smtClean="0"/>
              <a:t>TechEd 2013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t>11/29/2014 8:44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8</a:t>
            </a:fld>
            <a:endParaRPr lang="en-US" dirty="0"/>
          </a:p>
        </p:txBody>
      </p:sp>
    </p:spTree>
    <p:extLst>
      <p:ext uri="{BB962C8B-B14F-4D97-AF65-F5344CB8AC3E}">
        <p14:creationId xmlns:p14="http://schemas.microsoft.com/office/powerpoint/2010/main" val="810716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Header Placeholder 3"/>
          <p:cNvSpPr>
            <a:spLocks noGrp="1"/>
          </p:cNvSpPr>
          <p:nvPr>
            <p:ph type="hdr" sz="quarter" idx="10"/>
          </p:nvPr>
        </p:nvSpPr>
        <p:spPr/>
        <p:txBody>
          <a:bodyPr/>
          <a:lstStyle/>
          <a:p>
            <a:r>
              <a:rPr lang="en-US" smtClean="0"/>
              <a:t>TechEd 2013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t>11/29/2014 8:44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10</a:t>
            </a:fld>
            <a:endParaRPr lang="en-US" dirty="0"/>
          </a:p>
        </p:txBody>
      </p:sp>
    </p:spTree>
    <p:extLst>
      <p:ext uri="{BB962C8B-B14F-4D97-AF65-F5344CB8AC3E}">
        <p14:creationId xmlns:p14="http://schemas.microsoft.com/office/powerpoint/2010/main" val="131828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Header Placeholder 3"/>
          <p:cNvSpPr>
            <a:spLocks noGrp="1"/>
          </p:cNvSpPr>
          <p:nvPr>
            <p:ph type="hdr" sz="quarter" idx="10"/>
          </p:nvPr>
        </p:nvSpPr>
        <p:spPr/>
        <p:txBody>
          <a:bodyPr/>
          <a:lstStyle/>
          <a:p>
            <a:r>
              <a:rPr lang="en-US" smtClean="0"/>
              <a:t>TechEd 2013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t>11/29/2014 8:44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11</a:t>
            </a:fld>
            <a:endParaRPr lang="en-US" dirty="0"/>
          </a:p>
        </p:txBody>
      </p:sp>
    </p:spTree>
    <p:extLst>
      <p:ext uri="{BB962C8B-B14F-4D97-AF65-F5344CB8AC3E}">
        <p14:creationId xmlns:p14="http://schemas.microsoft.com/office/powerpoint/2010/main" val="3582643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Header Placeholder 3"/>
          <p:cNvSpPr>
            <a:spLocks noGrp="1"/>
          </p:cNvSpPr>
          <p:nvPr>
            <p:ph type="hdr" sz="quarter" idx="10"/>
          </p:nvPr>
        </p:nvSpPr>
        <p:spPr/>
        <p:txBody>
          <a:bodyPr/>
          <a:lstStyle/>
          <a:p>
            <a:r>
              <a:rPr lang="en-US" smtClean="0"/>
              <a:t>TechEd 2013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t>11/29/2014 8:44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12</a:t>
            </a:fld>
            <a:endParaRPr lang="en-US" dirty="0"/>
          </a:p>
        </p:txBody>
      </p:sp>
    </p:spTree>
    <p:extLst>
      <p:ext uri="{BB962C8B-B14F-4D97-AF65-F5344CB8AC3E}">
        <p14:creationId xmlns:p14="http://schemas.microsoft.com/office/powerpoint/2010/main" val="773844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Header Placeholder 3"/>
          <p:cNvSpPr>
            <a:spLocks noGrp="1"/>
          </p:cNvSpPr>
          <p:nvPr>
            <p:ph type="hdr" sz="quarter" idx="10"/>
          </p:nvPr>
        </p:nvSpPr>
        <p:spPr/>
        <p:txBody>
          <a:bodyPr/>
          <a:lstStyle/>
          <a:p>
            <a:r>
              <a:rPr lang="en-US" smtClean="0"/>
              <a:t>TechEd 2013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t>11/29/2014 8:44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13</a:t>
            </a:fld>
            <a:endParaRPr lang="en-US" dirty="0"/>
          </a:p>
        </p:txBody>
      </p:sp>
    </p:spTree>
    <p:extLst>
      <p:ext uri="{BB962C8B-B14F-4D97-AF65-F5344CB8AC3E}">
        <p14:creationId xmlns:p14="http://schemas.microsoft.com/office/powerpoint/2010/main" val="2253741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Header Placeholder 3"/>
          <p:cNvSpPr>
            <a:spLocks noGrp="1"/>
          </p:cNvSpPr>
          <p:nvPr>
            <p:ph type="hdr" sz="quarter" idx="10"/>
          </p:nvPr>
        </p:nvSpPr>
        <p:spPr/>
        <p:txBody>
          <a:bodyPr/>
          <a:lstStyle/>
          <a:p>
            <a:r>
              <a:rPr lang="en-US" smtClean="0"/>
              <a:t>TechEd 2013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t>11/29/2014 8:44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15</a:t>
            </a:fld>
            <a:endParaRPr lang="en-US" dirty="0"/>
          </a:p>
        </p:txBody>
      </p:sp>
    </p:spTree>
    <p:extLst>
      <p:ext uri="{BB962C8B-B14F-4D97-AF65-F5344CB8AC3E}">
        <p14:creationId xmlns:p14="http://schemas.microsoft.com/office/powerpoint/2010/main" val="39611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Header Placeholder 3"/>
          <p:cNvSpPr>
            <a:spLocks noGrp="1"/>
          </p:cNvSpPr>
          <p:nvPr>
            <p:ph type="hdr" sz="quarter" idx="10"/>
          </p:nvPr>
        </p:nvSpPr>
        <p:spPr/>
        <p:txBody>
          <a:bodyPr/>
          <a:lstStyle/>
          <a:p>
            <a:r>
              <a:rPr lang="en-US" smtClean="0"/>
              <a:t>TechEd 2013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t>11/29/2014 8:44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16</a:t>
            </a:fld>
            <a:endParaRPr lang="en-US" dirty="0"/>
          </a:p>
        </p:txBody>
      </p:sp>
    </p:spTree>
    <p:extLst>
      <p:ext uri="{BB962C8B-B14F-4D97-AF65-F5344CB8AC3E}">
        <p14:creationId xmlns:p14="http://schemas.microsoft.com/office/powerpoint/2010/main" val="2481324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Header Placeholder 3"/>
          <p:cNvSpPr>
            <a:spLocks noGrp="1"/>
          </p:cNvSpPr>
          <p:nvPr>
            <p:ph type="hdr" sz="quarter" idx="10"/>
          </p:nvPr>
        </p:nvSpPr>
        <p:spPr/>
        <p:txBody>
          <a:bodyPr/>
          <a:lstStyle/>
          <a:p>
            <a:r>
              <a:rPr lang="en-US" smtClean="0"/>
              <a:t>TechEd 2013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t>11/29/2014 8:44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17</a:t>
            </a:fld>
            <a:endParaRPr lang="en-US" dirty="0"/>
          </a:p>
        </p:txBody>
      </p:sp>
    </p:spTree>
    <p:extLst>
      <p:ext uri="{BB962C8B-B14F-4D97-AF65-F5344CB8AC3E}">
        <p14:creationId xmlns:p14="http://schemas.microsoft.com/office/powerpoint/2010/main" val="1822140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Header Placeholder 3"/>
          <p:cNvSpPr>
            <a:spLocks noGrp="1"/>
          </p:cNvSpPr>
          <p:nvPr>
            <p:ph type="hdr" sz="quarter" idx="10"/>
          </p:nvPr>
        </p:nvSpPr>
        <p:spPr/>
        <p:txBody>
          <a:bodyPr/>
          <a:lstStyle/>
          <a:p>
            <a:r>
              <a:rPr lang="en-US" smtClean="0"/>
              <a:t>TechEd 2013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t>11/29/2014 8:44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19</a:t>
            </a:fld>
            <a:endParaRPr lang="en-US" dirty="0"/>
          </a:p>
        </p:txBody>
      </p:sp>
    </p:spTree>
    <p:extLst>
      <p:ext uri="{BB962C8B-B14F-4D97-AF65-F5344CB8AC3E}">
        <p14:creationId xmlns:p14="http://schemas.microsoft.com/office/powerpoint/2010/main" val="18849267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Header Placeholder 3"/>
          <p:cNvSpPr>
            <a:spLocks noGrp="1"/>
          </p:cNvSpPr>
          <p:nvPr>
            <p:ph type="hdr" sz="quarter" idx="10"/>
          </p:nvPr>
        </p:nvSpPr>
        <p:spPr/>
        <p:txBody>
          <a:bodyPr/>
          <a:lstStyle/>
          <a:p>
            <a:r>
              <a:rPr lang="en-US" smtClean="0"/>
              <a:t>TechEd 2013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t>11/29/2014 8:44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20</a:t>
            </a:fld>
            <a:endParaRPr lang="en-US" dirty="0"/>
          </a:p>
        </p:txBody>
      </p:sp>
    </p:spTree>
    <p:extLst>
      <p:ext uri="{BB962C8B-B14F-4D97-AF65-F5344CB8AC3E}">
        <p14:creationId xmlns:p14="http://schemas.microsoft.com/office/powerpoint/2010/main" val="2336157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Header Placeholder 3"/>
          <p:cNvSpPr>
            <a:spLocks noGrp="1"/>
          </p:cNvSpPr>
          <p:nvPr>
            <p:ph type="hdr" sz="quarter" idx="10"/>
          </p:nvPr>
        </p:nvSpPr>
        <p:spPr/>
        <p:txBody>
          <a:bodyPr/>
          <a:lstStyle/>
          <a:p>
            <a:r>
              <a:rPr lang="en-US" smtClean="0"/>
              <a:t>TechEd 2013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t>11/29/2014 8:44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23</a:t>
            </a:fld>
            <a:endParaRPr lang="en-US" dirty="0"/>
          </a:p>
        </p:txBody>
      </p:sp>
    </p:spTree>
    <p:extLst>
      <p:ext uri="{BB962C8B-B14F-4D97-AF65-F5344CB8AC3E}">
        <p14:creationId xmlns:p14="http://schemas.microsoft.com/office/powerpoint/2010/main" val="10731159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Header Placeholder 3"/>
          <p:cNvSpPr>
            <a:spLocks noGrp="1"/>
          </p:cNvSpPr>
          <p:nvPr>
            <p:ph type="hdr" sz="quarter" idx="10"/>
          </p:nvPr>
        </p:nvSpPr>
        <p:spPr/>
        <p:txBody>
          <a:bodyPr/>
          <a:lstStyle/>
          <a:p>
            <a:r>
              <a:rPr lang="en-US" smtClean="0"/>
              <a:t>TechEd 2013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t>11/29/2014 8:44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25</a:t>
            </a:fld>
            <a:endParaRPr lang="en-US" dirty="0"/>
          </a:p>
        </p:txBody>
      </p:sp>
    </p:spTree>
    <p:extLst>
      <p:ext uri="{BB962C8B-B14F-4D97-AF65-F5344CB8AC3E}">
        <p14:creationId xmlns:p14="http://schemas.microsoft.com/office/powerpoint/2010/main" val="32479576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ssion Title Slide">
    <p:spTree>
      <p:nvGrpSpPr>
        <p:cNvPr id="1" name=""/>
        <p:cNvGrpSpPr/>
        <p:nvPr/>
      </p:nvGrpSpPr>
      <p:grpSpPr>
        <a:xfrm>
          <a:off x="0" y="0"/>
          <a:ext cx="0" cy="0"/>
          <a:chOff x="0" y="0"/>
          <a:chExt cx="0" cy="0"/>
        </a:xfrm>
      </p:grpSpPr>
      <p:sp>
        <p:nvSpPr>
          <p:cNvPr id="28" name="Rectangle 27"/>
          <p:cNvSpPr/>
          <p:nvPr userDrawn="1"/>
        </p:nvSpPr>
        <p:spPr bwMode="auto">
          <a:xfrm>
            <a:off x="-66" y="3943350"/>
            <a:ext cx="6687522" cy="182880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9" name="Rectangle 28"/>
          <p:cNvSpPr/>
          <p:nvPr userDrawn="1"/>
        </p:nvSpPr>
        <p:spPr bwMode="auto">
          <a:xfrm>
            <a:off x="6687458" y="3943350"/>
            <a:ext cx="3279251" cy="1828800"/>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30" name="Rectangle 29"/>
          <p:cNvSpPr/>
          <p:nvPr userDrawn="1"/>
        </p:nvSpPr>
        <p:spPr bwMode="ltGray">
          <a:xfrm>
            <a:off x="-66" y="2125663"/>
            <a:ext cx="9966775" cy="182880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31" name="Title 1"/>
          <p:cNvSpPr>
            <a:spLocks noGrp="1"/>
          </p:cNvSpPr>
          <p:nvPr>
            <p:ph type="title" hasCustomPrompt="1"/>
          </p:nvPr>
        </p:nvSpPr>
        <p:spPr>
          <a:xfrm>
            <a:off x="359999" y="2125678"/>
            <a:ext cx="9606709" cy="1828786"/>
          </a:xfrm>
          <a:noFill/>
        </p:spPr>
        <p:txBody>
          <a:bodyPr lIns="180000" tIns="180000" rIns="180000" bIns="180000" anchor="b" anchorCtr="0"/>
          <a:lstStyle>
            <a:lvl1pPr>
              <a:defRPr sz="3500" spc="-100" baseline="0">
                <a:gradFill>
                  <a:gsLst>
                    <a:gs pos="5833">
                      <a:srgbClr val="FFFFFF"/>
                    </a:gs>
                    <a:gs pos="18000">
                      <a:srgbClr val="FFFFFF"/>
                    </a:gs>
                  </a:gsLst>
                  <a:lin ang="5400000" scaled="0"/>
                </a:gradFill>
              </a:defRPr>
            </a:lvl1pPr>
          </a:lstStyle>
          <a:p>
            <a:r>
              <a:rPr lang="en-US" dirty="0" smtClean="0"/>
              <a:t>Session Title</a:t>
            </a:r>
            <a:endParaRPr lang="en-US" dirty="0"/>
          </a:p>
        </p:txBody>
      </p:sp>
      <p:sp>
        <p:nvSpPr>
          <p:cNvPr id="32" name="Text Placeholder 4"/>
          <p:cNvSpPr>
            <a:spLocks noGrp="1"/>
          </p:cNvSpPr>
          <p:nvPr>
            <p:ph type="body" sz="quarter" idx="12" hasCustomPrompt="1"/>
          </p:nvPr>
        </p:nvSpPr>
        <p:spPr>
          <a:xfrm>
            <a:off x="360001" y="3955786"/>
            <a:ext cx="6327456" cy="1828007"/>
          </a:xfrm>
          <a:noFill/>
        </p:spPr>
        <p:txBody>
          <a:bodyPr lIns="180000" tIns="180000" rIns="180000" bIns="180000">
            <a:noAutofit/>
          </a:bodyPr>
          <a:lstStyle>
            <a:lvl1pPr marL="0" indent="0">
              <a:spcBef>
                <a:spcPts val="0"/>
              </a:spcBef>
              <a:buNone/>
              <a:defRPr sz="3500" spc="0" baseline="0">
                <a:gradFill>
                  <a:gsLst>
                    <a:gs pos="0">
                      <a:schemeClr val="bg2"/>
                    </a:gs>
                    <a:gs pos="100000">
                      <a:schemeClr val="bg2"/>
                    </a:gs>
                  </a:gsLst>
                  <a:lin ang="5400000" scaled="0"/>
                </a:gradFill>
                <a:latin typeface="+mj-lt"/>
              </a:defRPr>
            </a:lvl1pPr>
          </a:lstStyle>
          <a:p>
            <a:pPr lvl="0"/>
            <a:r>
              <a:rPr lang="en-US" dirty="0" smtClean="0"/>
              <a:t>Speaker Name</a:t>
            </a:r>
          </a:p>
        </p:txBody>
      </p:sp>
      <p:pic>
        <p:nvPicPr>
          <p:cNvPr id="120" name="Picture 1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1515" y="339989"/>
            <a:ext cx="2574853" cy="1287427"/>
          </a:xfrm>
          <a:prstGeom prst="rect">
            <a:avLst/>
          </a:prstGeom>
        </p:spPr>
      </p:pic>
      <p:sp>
        <p:nvSpPr>
          <p:cNvPr id="121" name="Text Placeholder 4"/>
          <p:cNvSpPr>
            <a:spLocks noGrp="1"/>
          </p:cNvSpPr>
          <p:nvPr>
            <p:ph type="body" sz="quarter" idx="14" hasCustomPrompt="1"/>
          </p:nvPr>
        </p:nvSpPr>
        <p:spPr>
          <a:xfrm>
            <a:off x="6687457" y="3955786"/>
            <a:ext cx="3279251" cy="1828007"/>
          </a:xfrm>
          <a:noFill/>
        </p:spPr>
        <p:txBody>
          <a:bodyPr lIns="180000" tIns="180000" rIns="180000" bIns="180000">
            <a:noAutofit/>
          </a:bodyPr>
          <a:lstStyle>
            <a:lvl1pPr marL="0" indent="0">
              <a:spcBef>
                <a:spcPts val="0"/>
              </a:spcBef>
              <a:buNone/>
              <a:defRPr sz="3500" spc="0" baseline="0">
                <a:solidFill>
                  <a:schemeClr val="tx1"/>
                </a:solidFill>
                <a:latin typeface="+mj-lt"/>
              </a:defRPr>
            </a:lvl1pPr>
          </a:lstStyle>
          <a:p>
            <a:pPr lvl="0"/>
            <a:r>
              <a:rPr lang="en-US" dirty="0" smtClean="0"/>
              <a:t>ABC101</a:t>
            </a:r>
          </a:p>
        </p:txBody>
      </p:sp>
      <p:pic>
        <p:nvPicPr>
          <p:cNvPr id="35" name="Picture 3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10397514" y="6236900"/>
            <a:ext cx="1552931" cy="332660"/>
          </a:xfrm>
          <a:prstGeom prst="rect">
            <a:avLst/>
          </a:prstGeom>
        </p:spPr>
      </p:pic>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761249" y="4053296"/>
            <a:ext cx="1106651" cy="1632985"/>
          </a:xfrm>
          <a:prstGeom prst="rect">
            <a:avLst/>
          </a:prstGeom>
        </p:spPr>
      </p:pic>
    </p:spTree>
    <p:extLst>
      <p:ext uri="{BB962C8B-B14F-4D97-AF65-F5344CB8AC3E}">
        <p14:creationId xmlns:p14="http://schemas.microsoft.com/office/powerpoint/2010/main" val="23065703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pos="288" userDrawn="1">
          <p15:clr>
            <a:srgbClr val="C35EA4"/>
          </p15:clr>
        </p15:guide>
        <p15:guide id="2" pos="7546" userDrawn="1">
          <p15:clr>
            <a:srgbClr val="C35EA4"/>
          </p15:clr>
        </p15:guide>
        <p15:guide id="3" orient="horz" pos="302" userDrawn="1">
          <p15:clr>
            <a:srgbClr val="C35EA4"/>
          </p15:clr>
        </p15:guide>
        <p15:guide id="4" orient="horz" pos="4104" userDrawn="1">
          <p15:clr>
            <a:srgbClr val="C35E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mo Titl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5833">
                      <a:schemeClr val="tx1"/>
                    </a:gs>
                    <a:gs pos="18000">
                      <a:schemeClr val="tx1"/>
                    </a:gs>
                  </a:gsLst>
                  <a:lin ang="5400000" scaled="0"/>
                </a:gradFill>
              </a:defRPr>
            </a:lvl1pPr>
          </a:lstStyle>
          <a:p>
            <a:r>
              <a:rPr lang="en-US" dirty="0" smtClean="0"/>
              <a:t>Demo</a:t>
            </a:r>
            <a:endParaRPr lang="en-US" dirty="0"/>
          </a:p>
        </p:txBody>
      </p:sp>
      <p:sp>
        <p:nvSpPr>
          <p:cNvPr id="5" name="Text Placeholder 4"/>
          <p:cNvSpPr>
            <a:spLocks noGrp="1"/>
          </p:cNvSpPr>
          <p:nvPr>
            <p:ph type="body" sz="quarter" idx="12" hasCustomPrompt="1"/>
          </p:nvPr>
        </p:nvSpPr>
        <p:spPr>
          <a:xfrm>
            <a:off x="274638" y="3954457"/>
            <a:ext cx="10058401" cy="1829593"/>
          </a:xfrm>
          <a:noFill/>
        </p:spPr>
        <p:txBody>
          <a:bodyPr lIns="182880" tIns="146304" rIns="182880" bIns="146304">
            <a:noAutofit/>
          </a:bodyPr>
          <a:lstStyle>
            <a:lvl1pPr marL="0" indent="0">
              <a:spcBef>
                <a:spcPts val="0"/>
              </a:spcBef>
              <a:buNone/>
              <a:defRPr sz="3600" spc="0" baseline="0">
                <a:gradFill>
                  <a:gsLst>
                    <a:gs pos="5833">
                      <a:schemeClr val="tx1"/>
                    </a:gs>
                    <a:gs pos="18000">
                      <a:schemeClr val="tx1"/>
                    </a:gs>
                  </a:gsLst>
                  <a:lin ang="5400000" scaled="0"/>
                </a:gradFill>
                <a:latin typeface="+mj-lt"/>
              </a:defRPr>
            </a:lvl1pPr>
          </a:lstStyle>
          <a:p>
            <a:pPr lvl="0"/>
            <a:r>
              <a:rPr lang="en-US" dirty="0" smtClean="0"/>
              <a:t>Optional Demo Title</a:t>
            </a:r>
          </a:p>
        </p:txBody>
      </p:sp>
    </p:spTree>
    <p:extLst>
      <p:ext uri="{BB962C8B-B14F-4D97-AF65-F5344CB8AC3E}">
        <p14:creationId xmlns:p14="http://schemas.microsoft.com/office/powerpoint/2010/main" val="17061196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ideo Titl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5833">
                      <a:schemeClr val="tx1"/>
                    </a:gs>
                    <a:gs pos="18000">
                      <a:schemeClr val="tx1"/>
                    </a:gs>
                  </a:gsLst>
                  <a:lin ang="5400000" scaled="0"/>
                </a:gradFill>
              </a:defRPr>
            </a:lvl1pPr>
          </a:lstStyle>
          <a:p>
            <a:r>
              <a:rPr lang="en-US" dirty="0" smtClean="0"/>
              <a:t>Video</a:t>
            </a:r>
            <a:endParaRPr lang="en-US" dirty="0"/>
          </a:p>
        </p:txBody>
      </p:sp>
      <p:sp>
        <p:nvSpPr>
          <p:cNvPr id="3" name="Text Placeholder 4"/>
          <p:cNvSpPr>
            <a:spLocks noGrp="1"/>
          </p:cNvSpPr>
          <p:nvPr>
            <p:ph type="body" sz="quarter" idx="12" hasCustomPrompt="1"/>
          </p:nvPr>
        </p:nvSpPr>
        <p:spPr>
          <a:xfrm>
            <a:off x="274638" y="3954457"/>
            <a:ext cx="10058401" cy="1829593"/>
          </a:xfrm>
          <a:noFill/>
        </p:spPr>
        <p:txBody>
          <a:bodyPr lIns="182880" tIns="146304" rIns="182880" bIns="146304">
            <a:noAutofit/>
          </a:bodyPr>
          <a:lstStyle>
            <a:lvl1pPr marL="0" indent="0">
              <a:spcBef>
                <a:spcPts val="0"/>
              </a:spcBef>
              <a:buNone/>
              <a:defRPr sz="3600" spc="0" baseline="0">
                <a:gradFill>
                  <a:gsLst>
                    <a:gs pos="5833">
                      <a:schemeClr val="tx1"/>
                    </a:gs>
                    <a:gs pos="18000">
                      <a:schemeClr val="tx1"/>
                    </a:gs>
                  </a:gsLst>
                  <a:lin ang="5400000" scaled="0"/>
                </a:gradFill>
                <a:latin typeface="+mj-lt"/>
              </a:defRPr>
            </a:lvl1pPr>
          </a:lstStyle>
          <a:p>
            <a:pPr lvl="0"/>
            <a:r>
              <a:rPr lang="en-US" dirty="0" smtClean="0"/>
              <a:t>Optional Video Title</a:t>
            </a:r>
          </a:p>
        </p:txBody>
      </p:sp>
    </p:spTree>
    <p:extLst>
      <p:ext uri="{BB962C8B-B14F-4D97-AF65-F5344CB8AC3E}">
        <p14:creationId xmlns:p14="http://schemas.microsoft.com/office/powerpoint/2010/main" val="28279268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Accent Color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4075357253"/>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Accent Color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762536910"/>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Accent Color 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472271686"/>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mp;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92881"/>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sz="2000"/>
            </a:lvl3pPr>
            <a:lvl4pPr marL="457200" indent="0">
              <a:buNone/>
              <a:defRPr sz="1800"/>
            </a:lvl4pPr>
            <a:lvl5pPr marL="685800"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43985228"/>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311135705"/>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274320" y="296897"/>
            <a:ext cx="11889564" cy="917575"/>
          </a:xfrm>
        </p:spPr>
        <p:txBody>
          <a:bodyPr/>
          <a:lstStyle/>
          <a:p>
            <a:r>
              <a:rPr lang="en-US" smtClean="0"/>
              <a:t>Click to edit Master title style</a:t>
            </a:r>
            <a:endParaRPr lang="en-US"/>
          </a:p>
        </p:txBody>
      </p:sp>
      <p:sp>
        <p:nvSpPr>
          <p:cNvPr id="4" name="Text Placeholder 11"/>
          <p:cNvSpPr>
            <a:spLocks noGrp="1"/>
          </p:cNvSpPr>
          <p:nvPr>
            <p:ph type="body" sz="quarter" idx="11"/>
          </p:nvPr>
        </p:nvSpPr>
        <p:spPr>
          <a:xfrm>
            <a:off x="274638" y="1214438"/>
            <a:ext cx="11887200" cy="627864"/>
          </a:xfrm>
        </p:spPr>
        <p:txBody>
          <a:bodyPr/>
          <a:lstStyle>
            <a:lvl1pPr marL="0" indent="0">
              <a:buNone/>
              <a:defRPr sz="3200"/>
            </a:lvl1pPr>
          </a:lstStyle>
          <a:p>
            <a:pPr lvl="0"/>
            <a:r>
              <a:rPr lang="en-US" dirty="0" smtClean="0"/>
              <a:t>Click to edit Master text styles</a:t>
            </a:r>
          </a:p>
        </p:txBody>
      </p:sp>
    </p:spTree>
    <p:extLst>
      <p:ext uri="{BB962C8B-B14F-4D97-AF65-F5344CB8AC3E}">
        <p14:creationId xmlns:p14="http://schemas.microsoft.com/office/powerpoint/2010/main" val="2189526804"/>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74320" y="296897"/>
            <a:ext cx="11889564" cy="917575"/>
          </a:xfrm>
        </p:spPr>
        <p:txBody>
          <a:bodyPr/>
          <a:lstStyle/>
          <a:p>
            <a:r>
              <a:rPr lang="en-US" smtClean="0"/>
              <a:t>Click to edit Master title style</a:t>
            </a:r>
            <a:endParaRPr lang="en-US"/>
          </a:p>
        </p:txBody>
      </p:sp>
      <p:sp>
        <p:nvSpPr>
          <p:cNvPr id="4" name="Text Placeholder 5"/>
          <p:cNvSpPr>
            <a:spLocks noGrp="1"/>
          </p:cNvSpPr>
          <p:nvPr>
            <p:ph type="body" sz="quarter" idx="10"/>
          </p:nvPr>
        </p:nvSpPr>
        <p:spPr>
          <a:xfrm>
            <a:off x="274320" y="1999317"/>
            <a:ext cx="11887200" cy="2092881"/>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sz="2000"/>
            </a:lvl3pPr>
            <a:lvl4pPr marL="457200" indent="0">
              <a:buNone/>
              <a:defRPr sz="1800"/>
            </a:lvl4pPr>
            <a:lvl5pPr marL="685800" indent="0">
              <a:buNone/>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 Placeholder 11"/>
          <p:cNvSpPr>
            <a:spLocks noGrp="1"/>
          </p:cNvSpPr>
          <p:nvPr>
            <p:ph type="body" sz="quarter" idx="11"/>
          </p:nvPr>
        </p:nvSpPr>
        <p:spPr>
          <a:xfrm>
            <a:off x="274638" y="1214438"/>
            <a:ext cx="11887200" cy="627864"/>
          </a:xfrm>
        </p:spPr>
        <p:txBody>
          <a:bodyPr/>
          <a:lstStyle>
            <a:lvl1pPr marL="0" indent="0">
              <a:buNone/>
              <a:defRPr sz="3200"/>
            </a:lvl1pPr>
          </a:lstStyle>
          <a:p>
            <a:pPr lvl="0"/>
            <a:r>
              <a:rPr lang="en-US" dirty="0" smtClean="0"/>
              <a:t>Click to edit Master text styles</a:t>
            </a:r>
          </a:p>
        </p:txBody>
      </p:sp>
    </p:spTree>
    <p:extLst>
      <p:ext uri="{BB962C8B-B14F-4D97-AF65-F5344CB8AC3E}">
        <p14:creationId xmlns:p14="http://schemas.microsoft.com/office/powerpoint/2010/main" val="1233217945"/>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Accent Color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450787"/>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Accent Color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344578"/>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Accent Color 3">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6928305"/>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16152"/>
            <a:ext cx="11887199" cy="2131353"/>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62577389"/>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a:xfrm>
            <a:off x="855008" y="6482889"/>
            <a:ext cx="2798207" cy="372394"/>
          </a:xfrm>
          <a:prstGeom prst="rect">
            <a:avLst/>
          </a:prstGeom>
        </p:spPr>
        <p:txBody>
          <a:bodyPr/>
          <a:lstStyle/>
          <a:p>
            <a:fld id="{9A081896-3175-4611-B3F2-ADD8A4D6AADB}" type="datetimeFigureOut">
              <a:rPr lang="en-AU" smtClean="0"/>
              <a:t>29/11/2014</a:t>
            </a:fld>
            <a:endParaRPr lang="en-AU"/>
          </a:p>
        </p:txBody>
      </p:sp>
      <p:sp>
        <p:nvSpPr>
          <p:cNvPr id="5" name="Footer Placeholder 4"/>
          <p:cNvSpPr>
            <a:spLocks noGrp="1"/>
          </p:cNvSpPr>
          <p:nvPr>
            <p:ph type="ftr" sz="quarter" idx="11"/>
          </p:nvPr>
        </p:nvSpPr>
        <p:spPr>
          <a:xfrm>
            <a:off x="4119583" y="6482889"/>
            <a:ext cx="4197310" cy="372394"/>
          </a:xfrm>
          <a:prstGeom prst="rect">
            <a:avLst/>
          </a:prstGeom>
        </p:spPr>
        <p:txBody>
          <a:bodyPr/>
          <a:lstStyle/>
          <a:p>
            <a:endParaRPr lang="en-AU"/>
          </a:p>
        </p:txBody>
      </p:sp>
      <p:sp>
        <p:nvSpPr>
          <p:cNvPr id="6" name="Slide Number Placeholder 5"/>
          <p:cNvSpPr>
            <a:spLocks noGrp="1"/>
          </p:cNvSpPr>
          <p:nvPr>
            <p:ph type="sldNum" sz="quarter" idx="12"/>
          </p:nvPr>
        </p:nvSpPr>
        <p:spPr>
          <a:xfrm>
            <a:off x="8783260" y="6482889"/>
            <a:ext cx="2798207" cy="372394"/>
          </a:xfrm>
          <a:prstGeom prst="rect">
            <a:avLst/>
          </a:prstGeom>
        </p:spPr>
        <p:txBody>
          <a:bodyPr/>
          <a:lstStyle/>
          <a:p>
            <a:fld id="{218C2CCD-8F9A-4211-ABF0-1F3E620C4BCA}" type="slidenum">
              <a:rPr lang="en-AU" smtClean="0"/>
              <a:t>‹#›</a:t>
            </a:fld>
            <a:endParaRPr lang="en-AU"/>
          </a:p>
        </p:txBody>
      </p:sp>
    </p:spTree>
    <p:extLst>
      <p:ext uri="{BB962C8B-B14F-4D97-AF65-F5344CB8AC3E}">
        <p14:creationId xmlns:p14="http://schemas.microsoft.com/office/powerpoint/2010/main" val="1501825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320" y="296897"/>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228302"/>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90270825"/>
      </p:ext>
    </p:extLst>
  </p:cSld>
  <p:clrMap bg1="dk1" tx1="lt1" bg2="dk2" tx2="lt2" accent1="accent1" accent2="accent2" accent3="accent3" accent4="accent4" accent5="accent5" accent6="accent6" hlink="hlink" folHlink="folHlink"/>
  <p:sldLayoutIdLst>
    <p:sldLayoutId id="2147484189" r:id="rId1"/>
    <p:sldLayoutId id="2147484185" r:id="rId2"/>
    <p:sldLayoutId id="2147484186" r:id="rId3"/>
    <p:sldLayoutId id="2147484130" r:id="rId4"/>
    <p:sldLayoutId id="2147484101" r:id="rId5"/>
    <p:sldLayoutId id="2147484102" r:id="rId6"/>
    <p:sldLayoutId id="2147484098" r:id="rId7"/>
    <p:sldLayoutId id="2147484092" r:id="rId8"/>
    <p:sldLayoutId id="2147484093" r:id="rId9"/>
    <p:sldLayoutId id="2147484190" r:id="rId10"/>
    <p:sldLayoutId id="2147484127" r:id="rId11"/>
    <p:sldLayoutId id="2147484128" r:id="rId12"/>
    <p:sldLayoutId id="2147484129" r:id="rId13"/>
    <p:sldLayoutId id="2147484094" r:id="rId14"/>
    <p:sldLayoutId id="2147484191" r:id="rId15"/>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userDrawn="1">
          <p15:clr>
            <a:srgbClr val="5ACBF0"/>
          </p15:clr>
        </p15:guide>
        <p15:guide id="2" pos="173" userDrawn="1">
          <p15:clr>
            <a:srgbClr val="5ACBF0"/>
          </p15:clr>
        </p15:guide>
        <p15:guide id="3" orient="horz" pos="763" userDrawn="1">
          <p15:clr>
            <a:srgbClr val="A4A3A4"/>
          </p15:clr>
        </p15:guide>
        <p15:guide id="4" orient="horz" pos="1339" userDrawn="1">
          <p15:clr>
            <a:srgbClr val="A4A3A4"/>
          </p15:clr>
        </p15:guide>
        <p15:guide id="5" orient="horz" pos="1915" userDrawn="1">
          <p15:clr>
            <a:srgbClr val="A4A3A4"/>
          </p15:clr>
        </p15:guide>
        <p15:guide id="6" orient="horz" pos="2491" userDrawn="1">
          <p15:clr>
            <a:srgbClr val="A4A3A4"/>
          </p15:clr>
        </p15:guide>
        <p15:guide id="7" orient="horz" pos="3067" userDrawn="1">
          <p15:clr>
            <a:srgbClr val="A4A3A4"/>
          </p15:clr>
        </p15:guide>
        <p15:guide id="8" orient="horz" pos="3643" userDrawn="1">
          <p15:clr>
            <a:srgbClr val="A4A3A4"/>
          </p15:clr>
        </p15:guide>
        <p15:guide id="9" orient="horz" pos="4219" userDrawn="1">
          <p15:clr>
            <a:srgbClr val="5ACBF0"/>
          </p15:clr>
        </p15:guide>
        <p15:guide id="10" pos="749" userDrawn="1">
          <p15:clr>
            <a:srgbClr val="A4A3A4"/>
          </p15:clr>
        </p15:guide>
        <p15:guide id="11" pos="1325" userDrawn="1">
          <p15:clr>
            <a:srgbClr val="A4A3A4"/>
          </p15:clr>
        </p15:guide>
        <p15:guide id="12" pos="1901" userDrawn="1">
          <p15:clr>
            <a:srgbClr val="A4A3A4"/>
          </p15:clr>
        </p15:guide>
        <p15:guide id="13" pos="2477" userDrawn="1">
          <p15:clr>
            <a:srgbClr val="A4A3A4"/>
          </p15:clr>
        </p15:guide>
        <p15:guide id="14" pos="3053" userDrawn="1">
          <p15:clr>
            <a:srgbClr val="A4A3A4"/>
          </p15:clr>
        </p15:guide>
        <p15:guide id="15" pos="3629" userDrawn="1">
          <p15:clr>
            <a:srgbClr val="A4A3A4"/>
          </p15:clr>
        </p15:guide>
        <p15:guide id="16" pos="4205" userDrawn="1">
          <p15:clr>
            <a:srgbClr val="A4A3A4"/>
          </p15:clr>
        </p15:guide>
        <p15:guide id="17" pos="4781" userDrawn="1">
          <p15:clr>
            <a:srgbClr val="A4A3A4"/>
          </p15:clr>
        </p15:guide>
        <p15:guide id="18" pos="5357" userDrawn="1">
          <p15:clr>
            <a:srgbClr val="A4A3A4"/>
          </p15:clr>
        </p15:guide>
        <p15:guide id="19" pos="5933" userDrawn="1">
          <p15:clr>
            <a:srgbClr val="A4A3A4"/>
          </p15:clr>
        </p15:guide>
        <p15:guide id="20" pos="6509" userDrawn="1">
          <p15:clr>
            <a:srgbClr val="A4A3A4"/>
          </p15:clr>
        </p15:guide>
        <p15:guide id="21" pos="7085" userDrawn="1">
          <p15:clr>
            <a:srgbClr val="A4A3A4"/>
          </p15:clr>
        </p15:guide>
        <p15:guide id="22" pos="7661"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technet.microsoft.com/en-us/library/cc766135(v=ws.10).aspx"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s://github.com/GilKirkpatrick/LDIFPowerShell"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2315496"/>
            <a:ext cx="8716296" cy="175505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lnSpc>
                <a:spcPct val="90000"/>
              </a:lnSpc>
              <a:spcBef>
                <a:spcPct val="0"/>
              </a:spcBef>
              <a:spcAft>
                <a:spcPct val="0"/>
              </a:spcAft>
            </a:pPr>
            <a:r>
              <a:rPr lang="en-AU" sz="4000" dirty="0" smtClean="0">
                <a:gradFill>
                  <a:gsLst>
                    <a:gs pos="0">
                      <a:srgbClr val="FFFFFF"/>
                    </a:gs>
                    <a:gs pos="100000">
                      <a:srgbClr val="FFFFFF"/>
                    </a:gs>
                  </a:gsLst>
                  <a:lin ang="5400000" scaled="0"/>
                </a:gradFill>
                <a:ea typeface="Segoe UI" pitchFamily="34" charset="0"/>
                <a:cs typeface="Segoe UI" pitchFamily="34" charset="0"/>
              </a:rPr>
              <a:t>Automated Construction of an Active Directory Test Environment</a:t>
            </a:r>
          </a:p>
        </p:txBody>
      </p:sp>
      <p:sp>
        <p:nvSpPr>
          <p:cNvPr id="5" name="Rectangle 4"/>
          <p:cNvSpPr/>
          <p:nvPr/>
        </p:nvSpPr>
        <p:spPr bwMode="auto">
          <a:xfrm>
            <a:off x="0" y="4070554"/>
            <a:ext cx="5618285" cy="2345615"/>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lnSpc>
                <a:spcPct val="90000"/>
              </a:lnSpc>
              <a:spcBef>
                <a:spcPct val="0"/>
              </a:spcBef>
              <a:spcAft>
                <a:spcPct val="0"/>
              </a:spcAft>
            </a:pPr>
            <a:r>
              <a:rPr lang="en-AU" sz="2400" dirty="0" smtClean="0">
                <a:solidFill>
                  <a:schemeClr val="bg1"/>
                </a:solidFill>
                <a:ea typeface="Segoe UI" pitchFamily="34" charset="0"/>
                <a:cs typeface="Segoe UI" pitchFamily="34" charset="0"/>
              </a:rPr>
              <a:t>Gil Kirkpatrick</a:t>
            </a:r>
          </a:p>
          <a:p>
            <a:pPr defTabSz="932472" fontAlgn="base">
              <a:lnSpc>
                <a:spcPct val="90000"/>
              </a:lnSpc>
              <a:spcBef>
                <a:spcPct val="0"/>
              </a:spcBef>
              <a:spcAft>
                <a:spcPct val="0"/>
              </a:spcAft>
            </a:pPr>
            <a:r>
              <a:rPr lang="en-AU" sz="2400" dirty="0" smtClean="0">
                <a:solidFill>
                  <a:schemeClr val="bg1"/>
                </a:solidFill>
                <a:ea typeface="Segoe UI" pitchFamily="34" charset="0"/>
                <a:cs typeface="Segoe UI" pitchFamily="34" charset="0"/>
              </a:rPr>
              <a:t>Directory Services MVP</a:t>
            </a:r>
            <a:endParaRPr lang="en-AU" sz="2400" dirty="0">
              <a:solidFill>
                <a:schemeClr val="bg1"/>
              </a:solidFill>
              <a:ea typeface="Segoe UI" pitchFamily="34" charset="0"/>
              <a:cs typeface="Segoe UI" pitchFamily="34" charset="0"/>
            </a:endParaRPr>
          </a:p>
          <a:p>
            <a:pPr defTabSz="932472" fontAlgn="base">
              <a:lnSpc>
                <a:spcPct val="90000"/>
              </a:lnSpc>
              <a:spcBef>
                <a:spcPct val="0"/>
              </a:spcBef>
              <a:spcAft>
                <a:spcPct val="0"/>
              </a:spcAft>
            </a:pPr>
            <a:r>
              <a:rPr lang="en-AU" sz="2400" dirty="0" smtClean="0">
                <a:solidFill>
                  <a:schemeClr val="bg1"/>
                </a:solidFill>
                <a:ea typeface="Segoe UI" pitchFamily="34" charset="0"/>
                <a:cs typeface="Segoe UI" pitchFamily="34" charset="0"/>
              </a:rPr>
              <a:t>CTO, ViewDS Identity Solutions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225" y="397245"/>
            <a:ext cx="4104276" cy="1088427"/>
          </a:xfrm>
          <a:prstGeom prst="rect">
            <a:avLst/>
          </a:prstGeom>
        </p:spPr>
      </p:pic>
      <p:sp>
        <p:nvSpPr>
          <p:cNvPr id="7" name="TextBox 6"/>
          <p:cNvSpPr txBox="1"/>
          <p:nvPr/>
        </p:nvSpPr>
        <p:spPr>
          <a:xfrm>
            <a:off x="2870200" y="1272720"/>
            <a:ext cx="1074653" cy="627864"/>
          </a:xfrm>
          <a:prstGeom prst="rect">
            <a:avLst/>
          </a:prstGeom>
          <a:noFill/>
        </p:spPr>
        <p:txBody>
          <a:bodyPr wrap="none" lIns="182880" tIns="146304" rIns="182880" bIns="146304" rtlCol="0">
            <a:spAutoFit/>
          </a:bodyPr>
          <a:lstStyle/>
          <a:p>
            <a:pPr>
              <a:lnSpc>
                <a:spcPct val="90000"/>
              </a:lnSpc>
              <a:spcAft>
                <a:spcPts val="600"/>
              </a:spcAft>
            </a:pPr>
            <a:r>
              <a:rPr lang="en-AU" sz="2400" b="1" dirty="0" smtClean="0">
                <a:gradFill>
                  <a:gsLst>
                    <a:gs pos="2917">
                      <a:schemeClr val="tx1"/>
                    </a:gs>
                    <a:gs pos="30000">
                      <a:schemeClr val="tx1"/>
                    </a:gs>
                  </a:gsLst>
                  <a:lin ang="5400000" scaled="0"/>
                </a:gradFill>
              </a:rPr>
              <a:t>2014</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3338" y="3477599"/>
            <a:ext cx="3005219" cy="1126957"/>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43535" y="666512"/>
            <a:ext cx="5145024" cy="1182624"/>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8104" y="4269083"/>
            <a:ext cx="1589612" cy="2187608"/>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83338" y="2274504"/>
            <a:ext cx="3005219" cy="741287"/>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83338" y="5096099"/>
            <a:ext cx="3005219" cy="1377392"/>
          </a:xfrm>
          <a:prstGeom prst="rect">
            <a:avLst/>
          </a:prstGeom>
        </p:spPr>
      </p:pic>
    </p:spTree>
    <p:extLst>
      <p:ext uri="{BB962C8B-B14F-4D97-AF65-F5344CB8AC3E}">
        <p14:creationId xmlns:p14="http://schemas.microsoft.com/office/powerpoint/2010/main" val="12731083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AU" dirty="0" smtClean="0"/>
              <a:t>Agenda</a:t>
            </a:r>
            <a:endParaRPr lang="en-AU" dirty="0"/>
          </a:p>
        </p:txBody>
      </p:sp>
      <p:sp>
        <p:nvSpPr>
          <p:cNvPr id="6" name="Text Placeholder 5"/>
          <p:cNvSpPr>
            <a:spLocks noGrp="1"/>
          </p:cNvSpPr>
          <p:nvPr>
            <p:ph type="body" sz="quarter" idx="10"/>
          </p:nvPr>
        </p:nvSpPr>
        <p:spPr>
          <a:xfrm>
            <a:off x="274638" y="1212850"/>
            <a:ext cx="11887200" cy="4555093"/>
          </a:xfrm>
        </p:spPr>
        <p:txBody>
          <a:bodyPr/>
          <a:lstStyle/>
          <a:p>
            <a:pPr marL="571500" indent="-571500">
              <a:buFont typeface="Arial" panose="020B0604020202020204" pitchFamily="34" charset="0"/>
              <a:buChar char="•"/>
            </a:pPr>
            <a:r>
              <a:rPr lang="en-AU" dirty="0" smtClean="0"/>
              <a:t>Introduction</a:t>
            </a:r>
            <a:endParaRPr lang="en-AU" dirty="0"/>
          </a:p>
          <a:p>
            <a:pPr marL="571500" indent="-571500">
              <a:buFont typeface="Arial" panose="020B0604020202020204" pitchFamily="34" charset="0"/>
              <a:buChar char="•"/>
            </a:pPr>
            <a:r>
              <a:rPr lang="en-AU" dirty="0"/>
              <a:t>Fast provisioning of virtual machine images using Hyper-V and PowerShell</a:t>
            </a:r>
          </a:p>
          <a:p>
            <a:pPr marL="571500" indent="-571500">
              <a:buFont typeface="Arial" panose="020B0604020202020204" pitchFamily="34" charset="0"/>
              <a:buChar char="•"/>
            </a:pPr>
            <a:r>
              <a:rPr lang="en-AU" dirty="0" smtClean="0"/>
              <a:t>Parsing </a:t>
            </a:r>
            <a:r>
              <a:rPr lang="en-AU" dirty="0"/>
              <a:t>LDIF files with PowerShell</a:t>
            </a:r>
          </a:p>
          <a:p>
            <a:pPr marL="571500" indent="-571500">
              <a:buFont typeface="Arial" panose="020B0604020202020204" pitchFamily="34" charset="0"/>
              <a:buChar char="•"/>
            </a:pPr>
            <a:r>
              <a:rPr lang="en-AU" dirty="0" smtClean="0"/>
              <a:t>Building </a:t>
            </a:r>
            <a:r>
              <a:rPr lang="en-AU" dirty="0"/>
              <a:t>DCs with Remote PowerShell</a:t>
            </a:r>
          </a:p>
          <a:p>
            <a:pPr marL="571500" indent="-571500">
              <a:buFont typeface="Arial" panose="020B0604020202020204" pitchFamily="34" charset="0"/>
              <a:buChar char="•"/>
            </a:pPr>
            <a:r>
              <a:rPr lang="en-AU" dirty="0"/>
              <a:t>Extracting </a:t>
            </a:r>
            <a:r>
              <a:rPr lang="en-AU" dirty="0" smtClean="0"/>
              <a:t>domain </a:t>
            </a:r>
            <a:r>
              <a:rPr lang="en-AU" dirty="0"/>
              <a:t>data from LDIF </a:t>
            </a:r>
            <a:r>
              <a:rPr lang="en-AU" dirty="0" smtClean="0"/>
              <a:t>and populating AD using PowerShell</a:t>
            </a:r>
          </a:p>
        </p:txBody>
      </p:sp>
    </p:spTree>
    <p:extLst>
      <p:ext uri="{BB962C8B-B14F-4D97-AF65-F5344CB8AC3E}">
        <p14:creationId xmlns:p14="http://schemas.microsoft.com/office/powerpoint/2010/main" val="2970830039"/>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Automated Creation of an AD Forest</a:t>
            </a:r>
          </a:p>
        </p:txBody>
      </p:sp>
      <p:graphicFrame>
        <p:nvGraphicFramePr>
          <p:cNvPr id="5" name="Content Placeholder 3"/>
          <p:cNvGraphicFramePr>
            <a:graphicFrameLocks/>
          </p:cNvGraphicFramePr>
          <p:nvPr>
            <p:extLst>
              <p:ext uri="{D42A27DB-BD31-4B8C-83A1-F6EECF244321}">
                <p14:modId xmlns:p14="http://schemas.microsoft.com/office/powerpoint/2010/main" val="3349168500"/>
              </p:ext>
            </p:extLst>
          </p:nvPr>
        </p:nvGraphicFramePr>
        <p:xfrm>
          <a:off x="662247" y="1576242"/>
          <a:ext cx="11067473" cy="4833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19890365"/>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dirty="0" smtClean="0"/>
              <a:t>Hyper-V Differencing Disks</a:t>
            </a:r>
            <a:endParaRPr lang="en-AU" dirty="0"/>
          </a:p>
        </p:txBody>
      </p:sp>
      <p:grpSp>
        <p:nvGrpSpPr>
          <p:cNvPr id="21" name="Group 20"/>
          <p:cNvGrpSpPr/>
          <p:nvPr/>
        </p:nvGrpSpPr>
        <p:grpSpPr>
          <a:xfrm>
            <a:off x="902854" y="2373746"/>
            <a:ext cx="3708397" cy="3463636"/>
            <a:chOff x="995218" y="2032000"/>
            <a:chExt cx="3708397" cy="3463636"/>
          </a:xfrm>
        </p:grpSpPr>
        <p:sp>
          <p:nvSpPr>
            <p:cNvPr id="7" name="Flowchart: Magnetic Disk 6"/>
            <p:cNvSpPr/>
            <p:nvPr/>
          </p:nvSpPr>
          <p:spPr bwMode="auto">
            <a:xfrm>
              <a:off x="2004290" y="2032000"/>
              <a:ext cx="1690255" cy="1847273"/>
            </a:xfrm>
            <a:prstGeom prst="flowChartMagneticDisk">
              <a:avLst/>
            </a:prstGeom>
            <a:solidFill>
              <a:schemeClr val="tx1"/>
            </a:solidFill>
            <a:ln>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AU" sz="2000" dirty="0" smtClean="0">
                  <a:solidFill>
                    <a:schemeClr val="accent1">
                      <a:lumMod val="75000"/>
                    </a:schemeClr>
                  </a:solidFill>
                  <a:ea typeface="Segoe UI" pitchFamily="34" charset="0"/>
                  <a:cs typeface="Segoe UI" pitchFamily="34" charset="0"/>
                </a:rPr>
                <a:t>SYSPREP Windows Image</a:t>
              </a:r>
            </a:p>
          </p:txBody>
        </p:sp>
        <p:sp>
          <p:nvSpPr>
            <p:cNvPr id="8" name="Flowchart: Magnetic Disk 7"/>
            <p:cNvSpPr/>
            <p:nvPr/>
          </p:nvSpPr>
          <p:spPr bwMode="auto">
            <a:xfrm>
              <a:off x="995218" y="4608945"/>
              <a:ext cx="1094509" cy="886691"/>
            </a:xfrm>
            <a:prstGeom prst="flowChartMagneticDisk">
              <a:avLst/>
            </a:prstGeom>
            <a:solidFill>
              <a:schemeClr val="tx1"/>
            </a:solidFill>
            <a:ln>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AU" sz="2000" dirty="0" smtClean="0">
                  <a:solidFill>
                    <a:schemeClr val="accent1">
                      <a:lumMod val="75000"/>
                    </a:schemeClr>
                  </a:solidFill>
                  <a:ea typeface="Segoe UI" pitchFamily="34" charset="0"/>
                  <a:cs typeface="Segoe UI" pitchFamily="34" charset="0"/>
                </a:rPr>
                <a:t>VM1</a:t>
              </a:r>
            </a:p>
          </p:txBody>
        </p:sp>
        <p:sp>
          <p:nvSpPr>
            <p:cNvPr id="9" name="Flowchart: Magnetic Disk 8"/>
            <p:cNvSpPr/>
            <p:nvPr/>
          </p:nvSpPr>
          <p:spPr bwMode="auto">
            <a:xfrm>
              <a:off x="2302162" y="4608945"/>
              <a:ext cx="1094509" cy="886691"/>
            </a:xfrm>
            <a:prstGeom prst="flowChartMagneticDisk">
              <a:avLst/>
            </a:prstGeom>
            <a:solidFill>
              <a:schemeClr val="tx1"/>
            </a:solidFill>
            <a:ln>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AU" sz="2000" dirty="0" smtClean="0">
                  <a:solidFill>
                    <a:schemeClr val="accent1">
                      <a:lumMod val="75000"/>
                    </a:schemeClr>
                  </a:solidFill>
                  <a:ea typeface="Segoe UI" pitchFamily="34" charset="0"/>
                  <a:cs typeface="Segoe UI" pitchFamily="34" charset="0"/>
                </a:rPr>
                <a:t>VM2</a:t>
              </a:r>
            </a:p>
          </p:txBody>
        </p:sp>
        <p:sp>
          <p:nvSpPr>
            <p:cNvPr id="10" name="Flowchart: Magnetic Disk 9"/>
            <p:cNvSpPr/>
            <p:nvPr/>
          </p:nvSpPr>
          <p:spPr bwMode="auto">
            <a:xfrm>
              <a:off x="3609106" y="4608945"/>
              <a:ext cx="1094509" cy="886691"/>
            </a:xfrm>
            <a:prstGeom prst="flowChartMagneticDisk">
              <a:avLst/>
            </a:prstGeom>
            <a:solidFill>
              <a:schemeClr val="tx1"/>
            </a:solidFill>
            <a:ln>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AU" sz="2000" dirty="0" smtClean="0">
                  <a:solidFill>
                    <a:schemeClr val="accent1">
                      <a:lumMod val="75000"/>
                    </a:schemeClr>
                  </a:solidFill>
                  <a:ea typeface="Segoe UI" pitchFamily="34" charset="0"/>
                  <a:cs typeface="Segoe UI" pitchFamily="34" charset="0"/>
                </a:rPr>
                <a:t>VM3</a:t>
              </a:r>
            </a:p>
          </p:txBody>
        </p:sp>
        <p:cxnSp>
          <p:nvCxnSpPr>
            <p:cNvPr id="12" name="Straight Arrow Connector 11"/>
            <p:cNvCxnSpPr>
              <a:stCxn id="8" idx="1"/>
            </p:cNvCxnSpPr>
            <p:nvPr/>
          </p:nvCxnSpPr>
          <p:spPr>
            <a:xfrm flipV="1">
              <a:off x="1542473" y="3814618"/>
              <a:ext cx="759689" cy="794327"/>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9" idx="1"/>
              <a:endCxn id="7" idx="3"/>
            </p:cNvCxnSpPr>
            <p:nvPr/>
          </p:nvCxnSpPr>
          <p:spPr>
            <a:xfrm flipV="1">
              <a:off x="2849417" y="3879273"/>
              <a:ext cx="1" cy="729672"/>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0" idx="1"/>
            </p:cNvCxnSpPr>
            <p:nvPr/>
          </p:nvCxnSpPr>
          <p:spPr>
            <a:xfrm flipH="1" flipV="1">
              <a:off x="3396671" y="3814618"/>
              <a:ext cx="759690" cy="794327"/>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20" name="Content Placeholder 2"/>
          <p:cNvSpPr txBox="1">
            <a:spLocks/>
          </p:cNvSpPr>
          <p:nvPr/>
        </p:nvSpPr>
        <p:spPr>
          <a:xfrm>
            <a:off x="5745018" y="1825625"/>
            <a:ext cx="5608782" cy="4351338"/>
          </a:xfrm>
          <a:prstGeom prst="rect">
            <a:avLst/>
          </a:prstGeom>
        </p:spPr>
        <p:txBody>
          <a:bodyPr>
            <a:norm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indent="-742950">
              <a:buFont typeface="+mj-lt"/>
              <a:buAutoNum type="arabicPeriod"/>
            </a:pPr>
            <a:r>
              <a:rPr lang="en-AU" dirty="0" smtClean="0"/>
              <a:t>Create VM </a:t>
            </a:r>
          </a:p>
          <a:p>
            <a:pPr marL="742950" indent="-742950">
              <a:buFont typeface="+mj-lt"/>
              <a:buAutoNum type="arabicPeriod"/>
            </a:pPr>
            <a:r>
              <a:rPr lang="en-AU" dirty="0" smtClean="0"/>
              <a:t>Install Windows</a:t>
            </a:r>
          </a:p>
          <a:p>
            <a:pPr marL="742950" indent="-742950">
              <a:buFont typeface="+mj-lt"/>
              <a:buAutoNum type="arabicPeriod"/>
            </a:pPr>
            <a:r>
              <a:rPr lang="en-AU" dirty="0" smtClean="0"/>
              <a:t>Configure</a:t>
            </a:r>
          </a:p>
          <a:p>
            <a:pPr marL="742950" indent="-742950">
              <a:buFont typeface="+mj-lt"/>
              <a:buAutoNum type="arabicPeriod"/>
            </a:pPr>
            <a:r>
              <a:rPr lang="en-AU" dirty="0" smtClean="0"/>
              <a:t>Install other software</a:t>
            </a:r>
          </a:p>
          <a:p>
            <a:pPr marL="742950" indent="-742950">
              <a:buFont typeface="+mj-lt"/>
              <a:buAutoNum type="arabicPeriod"/>
            </a:pPr>
            <a:r>
              <a:rPr lang="en-AU" dirty="0" smtClean="0"/>
              <a:t>SYSPREP</a:t>
            </a:r>
          </a:p>
          <a:p>
            <a:pPr marL="742950" indent="-742950">
              <a:buFont typeface="+mj-lt"/>
              <a:buAutoNum type="arabicPeriod"/>
            </a:pPr>
            <a:r>
              <a:rPr lang="en-AU" dirty="0" smtClean="0"/>
              <a:t>Save base image</a:t>
            </a:r>
            <a:endParaRPr lang="en-AU" dirty="0"/>
          </a:p>
        </p:txBody>
      </p:sp>
    </p:spTree>
    <p:extLst>
      <p:ext uri="{BB962C8B-B14F-4D97-AF65-F5344CB8AC3E}">
        <p14:creationId xmlns:p14="http://schemas.microsoft.com/office/powerpoint/2010/main" val="1696113957"/>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SYSPREP Processing</a:t>
            </a:r>
            <a:endParaRPr lang="en-AU" dirty="0"/>
          </a:p>
        </p:txBody>
      </p:sp>
      <p:graphicFrame>
        <p:nvGraphicFramePr>
          <p:cNvPr id="6" name="Diagram 5"/>
          <p:cNvGraphicFramePr/>
          <p:nvPr>
            <p:extLst>
              <p:ext uri="{D42A27DB-BD31-4B8C-83A1-F6EECF244321}">
                <p14:modId xmlns:p14="http://schemas.microsoft.com/office/powerpoint/2010/main" val="72937676"/>
              </p:ext>
            </p:extLst>
          </p:nvPr>
        </p:nvGraphicFramePr>
        <p:xfrm>
          <a:off x="274320" y="1347131"/>
          <a:ext cx="12053047" cy="5527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Explosion 1 2"/>
          <p:cNvSpPr/>
          <p:nvPr/>
        </p:nvSpPr>
        <p:spPr bwMode="auto">
          <a:xfrm>
            <a:off x="3323771" y="3556000"/>
            <a:ext cx="2728686" cy="1146628"/>
          </a:xfrm>
          <a:prstGeom prst="irregularSeal1">
            <a:avLst/>
          </a:prstGeom>
          <a:solidFill>
            <a:srgbClr val="FF33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AU" sz="2400" dirty="0" smtClean="0">
                <a:gradFill>
                  <a:gsLst>
                    <a:gs pos="0">
                      <a:srgbClr val="FFFFFF"/>
                    </a:gs>
                    <a:gs pos="100000">
                      <a:srgbClr val="FFFFFF"/>
                    </a:gs>
                  </a:gsLst>
                  <a:lin ang="5400000" scaled="0"/>
                </a:gradFill>
                <a:ea typeface="Segoe UI" pitchFamily="34" charset="0"/>
                <a:cs typeface="Segoe UI" pitchFamily="34" charset="0"/>
              </a:rPr>
              <a:t>Save image</a:t>
            </a:r>
          </a:p>
        </p:txBody>
      </p:sp>
    </p:spTree>
    <p:extLst>
      <p:ext uri="{BB962C8B-B14F-4D97-AF65-F5344CB8AC3E}">
        <p14:creationId xmlns:p14="http://schemas.microsoft.com/office/powerpoint/2010/main" val="2802541218"/>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SYSPREP Notes</a:t>
            </a:r>
            <a:endParaRPr lang="en-AU" dirty="0"/>
          </a:p>
        </p:txBody>
      </p:sp>
      <p:sp>
        <p:nvSpPr>
          <p:cNvPr id="6" name="Text Placeholder 5"/>
          <p:cNvSpPr>
            <a:spLocks noGrp="1"/>
          </p:cNvSpPr>
          <p:nvPr>
            <p:ph type="body" sz="quarter" idx="10"/>
          </p:nvPr>
        </p:nvSpPr>
        <p:spPr/>
        <p:txBody>
          <a:bodyPr/>
          <a:lstStyle/>
          <a:p>
            <a:pPr marL="571500" indent="-571500">
              <a:buFont typeface="Arial" panose="020B0604020202020204" pitchFamily="34" charset="0"/>
              <a:buChar char="•"/>
            </a:pPr>
            <a:r>
              <a:rPr lang="en-AU" dirty="0" smtClean="0"/>
              <a:t>Add Domain Controller Role</a:t>
            </a:r>
          </a:p>
          <a:p>
            <a:pPr marL="571500" indent="-571500">
              <a:buFont typeface="Arial" panose="020B0604020202020204" pitchFamily="34" charset="0"/>
              <a:buChar char="•"/>
            </a:pPr>
            <a:r>
              <a:rPr lang="en-AU" dirty="0" smtClean="0"/>
              <a:t>Full unattended OOBE</a:t>
            </a:r>
          </a:p>
          <a:p>
            <a:pPr marL="571500" lvl="1" indent="-571500">
              <a:buFont typeface="Arial" panose="020B0604020202020204" pitchFamily="34" charset="0"/>
              <a:buChar char="•"/>
            </a:pPr>
            <a:r>
              <a:rPr lang="en-AU" dirty="0">
                <a:hlinkClick r:id="rId3"/>
              </a:rPr>
              <a:t>http://technet.microsoft.com/en-us/library/cc766135(v=ws.10).</a:t>
            </a:r>
            <a:r>
              <a:rPr lang="en-AU" dirty="0" smtClean="0">
                <a:hlinkClick r:id="rId3"/>
              </a:rPr>
              <a:t>aspx</a:t>
            </a:r>
            <a:endParaRPr lang="en-AU" dirty="0" smtClean="0"/>
          </a:p>
          <a:p>
            <a:pPr marL="571500" indent="-571500">
              <a:buFont typeface="Arial" panose="020B0604020202020204" pitchFamily="34" charset="0"/>
              <a:buChar char="•"/>
            </a:pPr>
            <a:r>
              <a:rPr lang="en-AU" dirty="0" smtClean="0"/>
              <a:t>Use Auto-Logon + &lt;</a:t>
            </a:r>
            <a:r>
              <a:rPr lang="en-AU" dirty="0" err="1" smtClean="0"/>
              <a:t>SynchronousCommand</a:t>
            </a:r>
            <a:r>
              <a:rPr lang="en-AU" dirty="0" smtClean="0"/>
              <a:t>&gt;</a:t>
            </a:r>
          </a:p>
          <a:p>
            <a:pPr marL="571500" indent="-571500">
              <a:buFont typeface="Arial" panose="020B0604020202020204" pitchFamily="34" charset="0"/>
              <a:buChar char="•"/>
            </a:pPr>
            <a:r>
              <a:rPr lang="en-AU" dirty="0" smtClean="0"/>
              <a:t>/MODE:VM</a:t>
            </a:r>
          </a:p>
          <a:p>
            <a:pPr marL="571500" indent="-571500">
              <a:buFont typeface="Arial" panose="020B0604020202020204" pitchFamily="34" charset="0"/>
              <a:buChar char="•"/>
            </a:pPr>
            <a:r>
              <a:rPr lang="en-AU" dirty="0" smtClean="0"/>
              <a:t>Make sure any snapshots are merged before saving base image</a:t>
            </a:r>
          </a:p>
          <a:p>
            <a:pPr marL="571500" indent="-571500">
              <a:buFont typeface="Arial" panose="020B0604020202020204" pitchFamily="34" charset="0"/>
              <a:buChar char="•"/>
            </a:pPr>
            <a:r>
              <a:rPr lang="en-AU" dirty="0" smtClean="0"/>
              <a:t>Mark base image </a:t>
            </a:r>
            <a:r>
              <a:rPr lang="en-AU" dirty="0" err="1" smtClean="0"/>
              <a:t>readonly</a:t>
            </a:r>
            <a:endParaRPr lang="en-AU" dirty="0" smtClean="0"/>
          </a:p>
        </p:txBody>
      </p:sp>
    </p:spTree>
    <p:extLst>
      <p:ext uri="{BB962C8B-B14F-4D97-AF65-F5344CB8AC3E}">
        <p14:creationId xmlns:p14="http://schemas.microsoft.com/office/powerpoint/2010/main" val="2990159971"/>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AU" sz="4800" dirty="0" smtClean="0"/>
              <a:t>UNATTEND.XML First Run PowerShell Script</a:t>
            </a:r>
            <a:endParaRPr lang="en-AU" sz="4800" dirty="0"/>
          </a:p>
        </p:txBody>
      </p:sp>
      <p:sp>
        <p:nvSpPr>
          <p:cNvPr id="6" name="Text Placeholder 5"/>
          <p:cNvSpPr>
            <a:spLocks noGrp="1"/>
          </p:cNvSpPr>
          <p:nvPr>
            <p:ph type="body" sz="quarter" idx="10"/>
          </p:nvPr>
        </p:nvSpPr>
        <p:spPr>
          <a:xfrm>
            <a:off x="274638" y="1216152"/>
            <a:ext cx="11887199" cy="4801314"/>
          </a:xfrm>
        </p:spPr>
        <p:txBody>
          <a:bodyPr/>
          <a:lstStyle/>
          <a:p>
            <a:r>
              <a:rPr lang="en-AU" sz="2400" dirty="0"/>
              <a:t>&lt;component name="Microsoft-Windows-Shell-Setup" </a:t>
            </a:r>
            <a:r>
              <a:rPr lang="en-AU" sz="2400" dirty="0" smtClean="0"/>
              <a:t>… &gt;</a:t>
            </a:r>
            <a:br>
              <a:rPr lang="en-AU" sz="2400" dirty="0" smtClean="0"/>
            </a:br>
            <a:r>
              <a:rPr lang="en-AU" sz="2400" dirty="0" smtClean="0"/>
              <a:t> &lt;</a:t>
            </a:r>
            <a:r>
              <a:rPr lang="en-AU" sz="2400" dirty="0" err="1"/>
              <a:t>FirstLogonCommands</a:t>
            </a:r>
            <a:r>
              <a:rPr lang="en-AU" sz="2400" dirty="0" smtClean="0"/>
              <a:t>&gt;</a:t>
            </a:r>
            <a:br>
              <a:rPr lang="en-AU" sz="2400" dirty="0" smtClean="0"/>
            </a:br>
            <a:r>
              <a:rPr lang="en-AU" sz="2400" dirty="0" smtClean="0"/>
              <a:t>  &lt;</a:t>
            </a:r>
            <a:r>
              <a:rPr lang="en-AU" sz="2400" dirty="0" err="1"/>
              <a:t>SynchronousCommand</a:t>
            </a:r>
            <a:r>
              <a:rPr lang="en-AU" sz="2400" dirty="0"/>
              <a:t> </a:t>
            </a:r>
            <a:r>
              <a:rPr lang="en-AU" sz="2400" dirty="0" err="1"/>
              <a:t>wcm:action</a:t>
            </a:r>
            <a:r>
              <a:rPr lang="en-AU" sz="2400" dirty="0"/>
              <a:t>="add</a:t>
            </a:r>
            <a:r>
              <a:rPr lang="en-AU" sz="2400" dirty="0" smtClean="0"/>
              <a:t>"&gt;</a:t>
            </a:r>
            <a:br>
              <a:rPr lang="en-AU" sz="2400" dirty="0" smtClean="0"/>
            </a:br>
            <a:r>
              <a:rPr lang="en-AU" sz="2400" dirty="0" smtClean="0"/>
              <a:t>    &lt;</a:t>
            </a:r>
            <a:r>
              <a:rPr lang="en-AU" sz="2400" dirty="0" err="1" smtClean="0"/>
              <a:t>CommandLine</a:t>
            </a:r>
            <a:r>
              <a:rPr lang="en-AU" sz="2400" dirty="0" smtClean="0"/>
              <a:t>&gt;</a:t>
            </a:r>
            <a:br>
              <a:rPr lang="en-AU" sz="2400" dirty="0" smtClean="0"/>
            </a:br>
            <a:r>
              <a:rPr lang="en-AU" sz="2400" dirty="0" smtClean="0"/>
              <a:t>      C</a:t>
            </a:r>
            <a:r>
              <a:rPr lang="en-AU" sz="2400" dirty="0"/>
              <a:t>:\</a:t>
            </a:r>
            <a:r>
              <a:rPr lang="en-AU" sz="2400" dirty="0" smtClean="0"/>
              <a:t>WINDOWS\system32\WindowsPowerShell\v1.0\powershell.exe</a:t>
            </a:r>
            <a:br>
              <a:rPr lang="en-AU" sz="2400" dirty="0" smtClean="0"/>
            </a:br>
            <a:r>
              <a:rPr lang="en-AU" sz="2400" dirty="0" smtClean="0"/>
              <a:t>        -</a:t>
            </a:r>
            <a:r>
              <a:rPr lang="en-AU" sz="2400" dirty="0" err="1" smtClean="0"/>
              <a:t>NonInteractive</a:t>
            </a:r>
            <a:r>
              <a:rPr lang="en-AU" sz="2400" dirty="0" smtClean="0"/>
              <a:t> </a:t>
            </a:r>
            <a:r>
              <a:rPr lang="en-AU" sz="2400" dirty="0"/>
              <a:t>-</a:t>
            </a:r>
            <a:r>
              <a:rPr lang="en-AU" sz="2400" dirty="0" err="1"/>
              <a:t>WindowStyle</a:t>
            </a:r>
            <a:r>
              <a:rPr lang="en-AU" sz="2400" dirty="0"/>
              <a:t> </a:t>
            </a:r>
            <a:r>
              <a:rPr lang="en-AU" sz="2400" dirty="0" smtClean="0"/>
              <a:t>Hidden</a:t>
            </a:r>
            <a:br>
              <a:rPr lang="en-AU" sz="2400" dirty="0" smtClean="0"/>
            </a:br>
            <a:r>
              <a:rPr lang="en-AU" sz="2400" dirty="0" smtClean="0"/>
              <a:t>        -File </a:t>
            </a:r>
            <a:r>
              <a:rPr lang="en-AU" sz="2400" dirty="0"/>
              <a:t>C:\</a:t>
            </a:r>
            <a:r>
              <a:rPr lang="en-AU" sz="2400" dirty="0" smtClean="0"/>
              <a:t>Setup\Setup.ps1</a:t>
            </a:r>
            <a:br>
              <a:rPr lang="en-AU" sz="2400" dirty="0" smtClean="0"/>
            </a:br>
            <a:r>
              <a:rPr lang="en-AU" sz="2400" dirty="0" smtClean="0"/>
              <a:t>    &lt;/</a:t>
            </a:r>
            <a:r>
              <a:rPr lang="en-AU" sz="2400" dirty="0"/>
              <a:t>CommandLine&gt;</a:t>
            </a:r>
          </a:p>
          <a:p>
            <a:r>
              <a:rPr lang="en-AU" sz="2400" dirty="0" smtClean="0"/>
              <a:t>    &lt;</a:t>
            </a:r>
            <a:r>
              <a:rPr lang="en-AU" sz="2400" dirty="0"/>
              <a:t>Description&gt;Last configuration step&lt;/Description&gt;</a:t>
            </a:r>
          </a:p>
          <a:p>
            <a:r>
              <a:rPr lang="en-AU" sz="2400" dirty="0" smtClean="0"/>
              <a:t>    &lt;</a:t>
            </a:r>
            <a:r>
              <a:rPr lang="en-AU" sz="2400" dirty="0"/>
              <a:t>Order&gt;1&lt;/Order&gt;</a:t>
            </a:r>
          </a:p>
          <a:p>
            <a:r>
              <a:rPr lang="en-AU" sz="2400" dirty="0" smtClean="0"/>
              <a:t>  &lt;/</a:t>
            </a:r>
            <a:r>
              <a:rPr lang="en-AU" sz="2400" dirty="0" err="1"/>
              <a:t>SynchronousCommand</a:t>
            </a:r>
            <a:r>
              <a:rPr lang="en-AU" sz="2400" dirty="0"/>
              <a:t>&gt;</a:t>
            </a:r>
          </a:p>
          <a:p>
            <a:r>
              <a:rPr lang="en-AU" sz="2400" dirty="0" smtClean="0"/>
              <a:t> &lt;/</a:t>
            </a:r>
            <a:r>
              <a:rPr lang="en-AU" sz="2400" dirty="0" err="1"/>
              <a:t>FirstLogonCommands</a:t>
            </a:r>
            <a:r>
              <a:rPr lang="en-AU" sz="2400" dirty="0" smtClean="0"/>
              <a:t>&gt;</a:t>
            </a:r>
            <a:br>
              <a:rPr lang="en-AU" sz="2400" dirty="0" smtClean="0"/>
            </a:br>
            <a:r>
              <a:rPr lang="en-AU" sz="2400" dirty="0" smtClean="0"/>
              <a:t>&lt;/component</a:t>
            </a:r>
            <a:endParaRPr lang="en-AU" sz="2400" dirty="0"/>
          </a:p>
        </p:txBody>
      </p:sp>
      <p:sp>
        <p:nvSpPr>
          <p:cNvPr id="2" name="Rounded Rectangle 1"/>
          <p:cNvSpPr/>
          <p:nvPr/>
        </p:nvSpPr>
        <p:spPr bwMode="auto">
          <a:xfrm>
            <a:off x="982980" y="2514600"/>
            <a:ext cx="10447020" cy="1143000"/>
          </a:xfrm>
          <a:prstGeom prst="roundRect">
            <a:avLst/>
          </a:prstGeom>
          <a:noFill/>
          <a:ln w="3810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1876312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AU" sz="4800" dirty="0" smtClean="0"/>
              <a:t>Clone-VM PowerShell Script (abstracted)</a:t>
            </a:r>
            <a:endParaRPr lang="en-AU" sz="4800" dirty="0"/>
          </a:p>
        </p:txBody>
      </p:sp>
      <p:sp>
        <p:nvSpPr>
          <p:cNvPr id="6" name="Text Placeholder 5"/>
          <p:cNvSpPr>
            <a:spLocks noGrp="1"/>
          </p:cNvSpPr>
          <p:nvPr>
            <p:ph type="body" sz="quarter" idx="10"/>
          </p:nvPr>
        </p:nvSpPr>
        <p:spPr>
          <a:xfrm>
            <a:off x="274638" y="1216152"/>
            <a:ext cx="11887199" cy="5650778"/>
          </a:xfrm>
        </p:spPr>
        <p:txBody>
          <a:bodyPr/>
          <a:lstStyle/>
          <a:p>
            <a:r>
              <a:rPr lang="en-AU" sz="2400" dirty="0" err="1" smtClean="0"/>
              <a:t>Param</a:t>
            </a:r>
            <a:r>
              <a:rPr lang="en-AU" sz="2400" dirty="0" smtClean="0"/>
              <a:t> $</a:t>
            </a:r>
            <a:r>
              <a:rPr lang="en-AU" sz="2400" dirty="0" err="1" smtClean="0"/>
              <a:t>VMName</a:t>
            </a:r>
            <a:r>
              <a:rPr lang="en-AU" sz="2400" dirty="0" smtClean="0"/>
              <a:t>, $</a:t>
            </a:r>
            <a:r>
              <a:rPr lang="en-AU" sz="2400" dirty="0" err="1" smtClean="0"/>
              <a:t>BaseVHD</a:t>
            </a:r>
            <a:endParaRPr lang="en-AU" sz="2400" dirty="0"/>
          </a:p>
          <a:p>
            <a:endParaRPr lang="en-AU" sz="2400" dirty="0" smtClean="0"/>
          </a:p>
          <a:p>
            <a:r>
              <a:rPr lang="en-AU" sz="2400" dirty="0" smtClean="0"/>
              <a:t>$</a:t>
            </a:r>
            <a:r>
              <a:rPr lang="en-AU" sz="2400" dirty="0" err="1"/>
              <a:t>vhdFolder</a:t>
            </a:r>
            <a:r>
              <a:rPr lang="en-AU" sz="2400" dirty="0"/>
              <a:t> = "$</a:t>
            </a:r>
            <a:r>
              <a:rPr lang="en-AU" sz="2400" dirty="0" err="1"/>
              <a:t>VMPath</a:t>
            </a:r>
            <a:r>
              <a:rPr lang="en-AU" sz="2400" dirty="0"/>
              <a:t>\$</a:t>
            </a:r>
            <a:r>
              <a:rPr lang="en-AU" sz="2400" dirty="0" err="1"/>
              <a:t>VMName</a:t>
            </a:r>
            <a:r>
              <a:rPr lang="en-AU" sz="2400" dirty="0"/>
              <a:t>\Virtual Hard Disks"</a:t>
            </a:r>
          </a:p>
          <a:p>
            <a:endParaRPr lang="en-AU" sz="2400" dirty="0" smtClean="0"/>
          </a:p>
          <a:p>
            <a:r>
              <a:rPr lang="en-AU" sz="2400" dirty="0" smtClean="0"/>
              <a:t>$</a:t>
            </a:r>
            <a:r>
              <a:rPr lang="en-AU" sz="2400" dirty="0" err="1"/>
              <a:t>vm</a:t>
            </a:r>
            <a:r>
              <a:rPr lang="en-AU" sz="2400" dirty="0"/>
              <a:t> = New-VM -Name $</a:t>
            </a:r>
            <a:r>
              <a:rPr lang="en-AU" sz="2400" dirty="0" err="1"/>
              <a:t>VMName</a:t>
            </a:r>
            <a:r>
              <a:rPr lang="en-AU" sz="2400" dirty="0"/>
              <a:t> -</a:t>
            </a:r>
            <a:r>
              <a:rPr lang="en-AU" sz="2400" dirty="0" err="1"/>
              <a:t>MemoryStartupBytes</a:t>
            </a:r>
            <a:r>
              <a:rPr lang="en-AU" sz="2400" dirty="0"/>
              <a:t> 2048mb -Generation 2 -</a:t>
            </a:r>
            <a:r>
              <a:rPr lang="en-AU" sz="2400" dirty="0" err="1"/>
              <a:t>BootDevice</a:t>
            </a:r>
            <a:r>
              <a:rPr lang="en-AU" sz="2400" dirty="0"/>
              <a:t> VHD -</a:t>
            </a:r>
            <a:r>
              <a:rPr lang="en-AU" sz="2400" dirty="0" err="1"/>
              <a:t>NoVHD</a:t>
            </a:r>
            <a:r>
              <a:rPr lang="en-AU" sz="2400" dirty="0"/>
              <a:t> -Path $</a:t>
            </a:r>
            <a:r>
              <a:rPr lang="en-AU" sz="2400" dirty="0" err="1" smtClean="0"/>
              <a:t>VMPath</a:t>
            </a:r>
            <a:endParaRPr lang="en-AU" sz="2400" dirty="0"/>
          </a:p>
          <a:p>
            <a:endParaRPr lang="en-AU" sz="2400" dirty="0"/>
          </a:p>
          <a:p>
            <a:r>
              <a:rPr lang="en-AU" sz="2400" dirty="0" smtClean="0"/>
              <a:t>New-Item </a:t>
            </a:r>
            <a:r>
              <a:rPr lang="en-AU" sz="2400" dirty="0"/>
              <a:t>$</a:t>
            </a:r>
            <a:r>
              <a:rPr lang="en-AU" sz="2400" dirty="0" err="1"/>
              <a:t>vhdFolder</a:t>
            </a:r>
            <a:r>
              <a:rPr lang="en-AU" sz="2400" dirty="0"/>
              <a:t> -Type Directory | Out-Null</a:t>
            </a:r>
          </a:p>
          <a:p>
            <a:r>
              <a:rPr lang="en-AU" sz="2400" dirty="0" smtClean="0"/>
              <a:t>New-VHD </a:t>
            </a:r>
            <a:r>
              <a:rPr lang="en-AU" sz="2400" dirty="0"/>
              <a:t>-Path $</a:t>
            </a:r>
            <a:r>
              <a:rPr lang="en-AU" sz="2400" dirty="0" err="1"/>
              <a:t>VHDPath</a:t>
            </a:r>
            <a:r>
              <a:rPr lang="en-AU" sz="2400" dirty="0"/>
              <a:t> -Differencing -</a:t>
            </a:r>
            <a:r>
              <a:rPr lang="en-AU" sz="2400" dirty="0" err="1"/>
              <a:t>ParentPath</a:t>
            </a:r>
            <a:r>
              <a:rPr lang="en-AU" sz="2400" dirty="0"/>
              <a:t> $</a:t>
            </a:r>
            <a:r>
              <a:rPr lang="en-AU" sz="2400" dirty="0" err="1"/>
              <a:t>BaseVHD</a:t>
            </a:r>
            <a:r>
              <a:rPr lang="en-AU" sz="2400" dirty="0"/>
              <a:t> | Out-Null</a:t>
            </a:r>
          </a:p>
          <a:p>
            <a:endParaRPr lang="en-AU" sz="2400" dirty="0"/>
          </a:p>
          <a:p>
            <a:r>
              <a:rPr lang="en-AU" sz="2400" dirty="0" smtClean="0"/>
              <a:t>$</a:t>
            </a:r>
            <a:r>
              <a:rPr lang="en-AU" sz="2400" dirty="0" err="1"/>
              <a:t>vhd</a:t>
            </a:r>
            <a:r>
              <a:rPr lang="en-AU" sz="2400" dirty="0"/>
              <a:t> = Add-</a:t>
            </a:r>
            <a:r>
              <a:rPr lang="en-AU" sz="2400" dirty="0" err="1"/>
              <a:t>VMHardDiskDrive</a:t>
            </a:r>
            <a:r>
              <a:rPr lang="en-AU" sz="2400" dirty="0"/>
              <a:t> -VM $</a:t>
            </a:r>
            <a:r>
              <a:rPr lang="en-AU" sz="2400" dirty="0" err="1"/>
              <a:t>vm</a:t>
            </a:r>
            <a:r>
              <a:rPr lang="en-AU" sz="2400" dirty="0"/>
              <a:t> -Path $</a:t>
            </a:r>
            <a:r>
              <a:rPr lang="en-AU" sz="2400" dirty="0" err="1"/>
              <a:t>VHDPath</a:t>
            </a:r>
            <a:r>
              <a:rPr lang="en-AU" sz="2400" dirty="0"/>
              <a:t> -</a:t>
            </a:r>
            <a:r>
              <a:rPr lang="en-AU" sz="2400" dirty="0" err="1"/>
              <a:t>ControllerType</a:t>
            </a:r>
            <a:r>
              <a:rPr lang="en-AU" sz="2400" dirty="0"/>
              <a:t> SCSI -</a:t>
            </a:r>
            <a:r>
              <a:rPr lang="en-AU" sz="2400" dirty="0" err="1"/>
              <a:t>PassThru</a:t>
            </a:r>
            <a:endParaRPr lang="en-AU" sz="2400" dirty="0"/>
          </a:p>
          <a:p>
            <a:r>
              <a:rPr lang="en-AU" sz="2400" dirty="0" smtClean="0"/>
              <a:t>Set-</a:t>
            </a:r>
            <a:r>
              <a:rPr lang="en-AU" sz="2400" dirty="0" err="1" smtClean="0"/>
              <a:t>VMFirmware</a:t>
            </a:r>
            <a:r>
              <a:rPr lang="en-AU" sz="2400" dirty="0" smtClean="0"/>
              <a:t> </a:t>
            </a:r>
            <a:r>
              <a:rPr lang="en-AU" sz="2400" dirty="0"/>
              <a:t>-VM $</a:t>
            </a:r>
            <a:r>
              <a:rPr lang="en-AU" sz="2400" dirty="0" err="1"/>
              <a:t>vm</a:t>
            </a:r>
            <a:r>
              <a:rPr lang="en-AU" sz="2400" dirty="0"/>
              <a:t> -</a:t>
            </a:r>
            <a:r>
              <a:rPr lang="en-AU" sz="2400" dirty="0" err="1"/>
              <a:t>FirstBootDevice</a:t>
            </a:r>
            <a:r>
              <a:rPr lang="en-AU" sz="2400" dirty="0"/>
              <a:t> $</a:t>
            </a:r>
            <a:r>
              <a:rPr lang="en-AU" sz="2400" dirty="0" err="1"/>
              <a:t>vhd</a:t>
            </a:r>
            <a:r>
              <a:rPr lang="en-AU" sz="2400" dirty="0"/>
              <a:t> -</a:t>
            </a:r>
            <a:r>
              <a:rPr lang="en-AU" sz="2400" dirty="0" err="1"/>
              <a:t>WhatIf</a:t>
            </a:r>
            <a:r>
              <a:rPr lang="en-AU" sz="2400" dirty="0"/>
              <a:t>:$</a:t>
            </a:r>
            <a:r>
              <a:rPr lang="en-AU" sz="2400" dirty="0" err="1"/>
              <a:t>WhatIf</a:t>
            </a:r>
            <a:endParaRPr lang="en-AU" sz="2400" dirty="0"/>
          </a:p>
          <a:p>
            <a:r>
              <a:rPr lang="en-AU" sz="2400" dirty="0" smtClean="0"/>
              <a:t>Enable-</a:t>
            </a:r>
            <a:r>
              <a:rPr lang="en-AU" sz="2400" dirty="0" err="1" smtClean="0"/>
              <a:t>VMIntegrationService</a:t>
            </a:r>
            <a:r>
              <a:rPr lang="en-AU" sz="2400" dirty="0" smtClean="0"/>
              <a:t> </a:t>
            </a:r>
            <a:r>
              <a:rPr lang="en-AU" sz="2400" dirty="0"/>
              <a:t>-Name "Guest Service Interface" -VM $</a:t>
            </a:r>
            <a:r>
              <a:rPr lang="en-AU" sz="2400" dirty="0" err="1" smtClean="0"/>
              <a:t>vm</a:t>
            </a:r>
            <a:endParaRPr lang="en-AU" sz="2400" dirty="0"/>
          </a:p>
        </p:txBody>
      </p:sp>
    </p:spTree>
    <p:extLst>
      <p:ext uri="{BB962C8B-B14F-4D97-AF65-F5344CB8AC3E}">
        <p14:creationId xmlns:p14="http://schemas.microsoft.com/office/powerpoint/2010/main" val="2029878639"/>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Demo</a:t>
            </a:r>
            <a:endParaRPr lang="en-AU" dirty="0"/>
          </a:p>
        </p:txBody>
      </p:sp>
      <p:sp>
        <p:nvSpPr>
          <p:cNvPr id="5" name="Text Placeholder 4"/>
          <p:cNvSpPr>
            <a:spLocks noGrp="1"/>
          </p:cNvSpPr>
          <p:nvPr>
            <p:ph type="body" sz="quarter" idx="12"/>
          </p:nvPr>
        </p:nvSpPr>
        <p:spPr/>
        <p:txBody>
          <a:bodyPr/>
          <a:lstStyle/>
          <a:p>
            <a:r>
              <a:rPr lang="en-AU" dirty="0" smtClean="0"/>
              <a:t>Cloning a Hyper-V VM Using PowerShell</a:t>
            </a:r>
            <a:endParaRPr lang="en-AU" dirty="0"/>
          </a:p>
        </p:txBody>
      </p:sp>
    </p:spTree>
    <p:extLst>
      <p:ext uri="{BB962C8B-B14F-4D97-AF65-F5344CB8AC3E}">
        <p14:creationId xmlns:p14="http://schemas.microsoft.com/office/powerpoint/2010/main" val="243626684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Machine Name and Networking</a:t>
            </a:r>
            <a:endParaRPr lang="en-AU" dirty="0"/>
          </a:p>
        </p:txBody>
      </p:sp>
      <p:sp>
        <p:nvSpPr>
          <p:cNvPr id="6" name="Text Placeholder 5"/>
          <p:cNvSpPr>
            <a:spLocks noGrp="1"/>
          </p:cNvSpPr>
          <p:nvPr>
            <p:ph type="body" sz="quarter" idx="10"/>
          </p:nvPr>
        </p:nvSpPr>
        <p:spPr>
          <a:xfrm>
            <a:off x="274638" y="1371487"/>
            <a:ext cx="4891722" cy="5290570"/>
          </a:xfrm>
        </p:spPr>
        <p:txBody>
          <a:bodyPr>
            <a:normAutofit/>
          </a:bodyPr>
          <a:lstStyle/>
          <a:p>
            <a:r>
              <a:rPr lang="en-AU" sz="4800" dirty="0" smtClean="0"/>
              <a:t>How do you configure the networking before the networking is configured?</a:t>
            </a:r>
          </a:p>
        </p:txBody>
      </p:sp>
      <p:pic>
        <p:nvPicPr>
          <p:cNvPr id="1026" name="Picture 2" descr="http://www.cut-the-knot.org/selfreference/hand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9080" y="1371487"/>
            <a:ext cx="6783781" cy="5290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6873766"/>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Prepare-DC (abstracted)</a:t>
            </a:r>
            <a:endParaRPr lang="en-AU" dirty="0"/>
          </a:p>
        </p:txBody>
      </p:sp>
      <p:sp>
        <p:nvSpPr>
          <p:cNvPr id="5" name="Text Placeholder 4"/>
          <p:cNvSpPr>
            <a:spLocks noGrp="1"/>
          </p:cNvSpPr>
          <p:nvPr>
            <p:ph type="body" sz="quarter" idx="10"/>
          </p:nvPr>
        </p:nvSpPr>
        <p:spPr>
          <a:xfrm>
            <a:off x="274638" y="1216152"/>
            <a:ext cx="11887199" cy="4561249"/>
          </a:xfrm>
        </p:spPr>
        <p:txBody>
          <a:bodyPr/>
          <a:lstStyle/>
          <a:p>
            <a:r>
              <a:rPr lang="en-AU" sz="3200" dirty="0" smtClean="0"/>
              <a:t>$</a:t>
            </a:r>
            <a:r>
              <a:rPr lang="en-AU" sz="3200" dirty="0" err="1"/>
              <a:t>beforeVols</a:t>
            </a:r>
            <a:r>
              <a:rPr lang="en-AU" sz="3200" dirty="0"/>
              <a:t> = </a:t>
            </a:r>
            <a:r>
              <a:rPr lang="en-AU" sz="3200" dirty="0" smtClean="0"/>
              <a:t>Get-Volume </a:t>
            </a:r>
            <a:r>
              <a:rPr lang="en-AU" sz="3200" dirty="0" smtClean="0">
                <a:solidFill>
                  <a:srgbClr val="7FBA00"/>
                </a:solidFill>
              </a:rPr>
              <a:t># Get current mounted volumes on host</a:t>
            </a:r>
            <a:endParaRPr lang="en-AU" sz="3200" dirty="0">
              <a:solidFill>
                <a:srgbClr val="7FBA00"/>
              </a:solidFill>
            </a:endParaRPr>
          </a:p>
          <a:p>
            <a:r>
              <a:rPr lang="en-AU" sz="3200" dirty="0" smtClean="0"/>
              <a:t>Mount-VHD </a:t>
            </a:r>
            <a:r>
              <a:rPr lang="en-AU" sz="3200" dirty="0"/>
              <a:t>$</a:t>
            </a:r>
            <a:r>
              <a:rPr lang="en-AU" sz="3200" dirty="0" err="1"/>
              <a:t>vhdPath</a:t>
            </a:r>
            <a:r>
              <a:rPr lang="en-AU" sz="3200" dirty="0"/>
              <a:t> | Out-Null</a:t>
            </a:r>
          </a:p>
          <a:p>
            <a:r>
              <a:rPr lang="en-AU" sz="3200" dirty="0" smtClean="0"/>
              <a:t>$</a:t>
            </a:r>
            <a:r>
              <a:rPr lang="en-AU" sz="3200" dirty="0" err="1"/>
              <a:t>afterVols</a:t>
            </a:r>
            <a:r>
              <a:rPr lang="en-AU" sz="3200" dirty="0"/>
              <a:t> = Get-Volume</a:t>
            </a:r>
          </a:p>
          <a:p>
            <a:r>
              <a:rPr lang="en-AU" sz="3200" dirty="0" smtClean="0"/>
              <a:t>$</a:t>
            </a:r>
            <a:r>
              <a:rPr lang="en-AU" sz="3200" dirty="0"/>
              <a:t>folder = "$((compare $</a:t>
            </a:r>
            <a:r>
              <a:rPr lang="en-AU" sz="3200" dirty="0" err="1"/>
              <a:t>beforeVols</a:t>
            </a:r>
            <a:r>
              <a:rPr lang="en-AU" sz="3200" dirty="0"/>
              <a:t> $</a:t>
            </a:r>
            <a:r>
              <a:rPr lang="en-AU" sz="3200" dirty="0" err="1"/>
              <a:t>afterVols</a:t>
            </a:r>
            <a:r>
              <a:rPr lang="en-AU" sz="3200" dirty="0"/>
              <a:t>).</a:t>
            </a:r>
            <a:r>
              <a:rPr lang="en-AU" sz="3200" dirty="0" err="1"/>
              <a:t>InputObject</a:t>
            </a:r>
            <a:r>
              <a:rPr lang="en-AU" sz="3200" dirty="0"/>
              <a:t>[0].</a:t>
            </a:r>
            <a:r>
              <a:rPr lang="en-AU" sz="3200" dirty="0" err="1"/>
              <a:t>DriveLetter</a:t>
            </a:r>
            <a:r>
              <a:rPr lang="en-AU" sz="3200" dirty="0"/>
              <a:t>):\</a:t>
            </a:r>
            <a:r>
              <a:rPr lang="en-AU" sz="3200" dirty="0" smtClean="0"/>
              <a:t>Setup“</a:t>
            </a:r>
          </a:p>
          <a:p>
            <a:r>
              <a:rPr lang="en-AU" sz="3200" dirty="0">
                <a:solidFill>
                  <a:srgbClr val="7FBA00"/>
                </a:solidFill>
              </a:rPr>
              <a:t># </a:t>
            </a:r>
            <a:r>
              <a:rPr lang="en-AU" sz="3200" dirty="0" smtClean="0">
                <a:solidFill>
                  <a:srgbClr val="7FBA00"/>
                </a:solidFill>
              </a:rPr>
              <a:t>Write </a:t>
            </a:r>
            <a:r>
              <a:rPr lang="en-AU" sz="3200" dirty="0" err="1" smtClean="0">
                <a:solidFill>
                  <a:srgbClr val="7FBA00"/>
                </a:solidFill>
              </a:rPr>
              <a:t>startup</a:t>
            </a:r>
            <a:r>
              <a:rPr lang="en-AU" sz="3200" dirty="0" smtClean="0">
                <a:solidFill>
                  <a:srgbClr val="7FBA00"/>
                </a:solidFill>
              </a:rPr>
              <a:t> script files to $folder</a:t>
            </a:r>
            <a:endParaRPr lang="en-AU" sz="3200" dirty="0"/>
          </a:p>
          <a:p>
            <a:r>
              <a:rPr lang="en-AU" sz="3200" dirty="0" smtClean="0"/>
              <a:t>Dismount-VHD </a:t>
            </a:r>
            <a:r>
              <a:rPr lang="en-AU" sz="3200" dirty="0"/>
              <a:t>$</a:t>
            </a:r>
            <a:r>
              <a:rPr lang="en-AU" sz="3200" dirty="0" err="1"/>
              <a:t>vhdPath</a:t>
            </a:r>
            <a:r>
              <a:rPr lang="en-AU" sz="3200" dirty="0"/>
              <a:t> | Out-Null</a:t>
            </a:r>
          </a:p>
          <a:p>
            <a:endParaRPr lang="en-AU" sz="2000" dirty="0"/>
          </a:p>
        </p:txBody>
      </p:sp>
      <p:sp>
        <p:nvSpPr>
          <p:cNvPr id="6" name="Rounded Rectangle 5"/>
          <p:cNvSpPr/>
          <p:nvPr/>
        </p:nvSpPr>
        <p:spPr bwMode="auto">
          <a:xfrm>
            <a:off x="363710" y="3326682"/>
            <a:ext cx="10871980" cy="959568"/>
          </a:xfrm>
          <a:prstGeom prst="roundRect">
            <a:avLst/>
          </a:prstGeom>
          <a:noFill/>
          <a:ln w="28575">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2014380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Demo</a:t>
            </a:r>
            <a:endParaRPr lang="en-AU" dirty="0"/>
          </a:p>
        </p:txBody>
      </p:sp>
      <p:sp>
        <p:nvSpPr>
          <p:cNvPr id="5" name="Text Placeholder 4"/>
          <p:cNvSpPr>
            <a:spLocks noGrp="1"/>
          </p:cNvSpPr>
          <p:nvPr>
            <p:ph type="body" sz="quarter" idx="12"/>
          </p:nvPr>
        </p:nvSpPr>
        <p:spPr/>
        <p:txBody>
          <a:bodyPr/>
          <a:lstStyle/>
          <a:p>
            <a:r>
              <a:rPr lang="en-AU" dirty="0" smtClean="0"/>
              <a:t>Updating </a:t>
            </a:r>
            <a:r>
              <a:rPr lang="en-AU" dirty="0" err="1" smtClean="0"/>
              <a:t>Startup</a:t>
            </a:r>
            <a:r>
              <a:rPr lang="en-AU" dirty="0" smtClean="0"/>
              <a:t> Script in VHDX</a:t>
            </a:r>
            <a:endParaRPr lang="en-AU" dirty="0"/>
          </a:p>
        </p:txBody>
      </p:sp>
    </p:spTree>
    <p:extLst>
      <p:ext uri="{BB962C8B-B14F-4D97-AF65-F5344CB8AC3E}">
        <p14:creationId xmlns:p14="http://schemas.microsoft.com/office/powerpoint/2010/main" val="26797318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LDIF File Format</a:t>
            </a:r>
            <a:endParaRPr lang="en-AU" dirty="0"/>
          </a:p>
        </p:txBody>
      </p:sp>
      <p:sp>
        <p:nvSpPr>
          <p:cNvPr id="5" name="Text Placeholder 4"/>
          <p:cNvSpPr>
            <a:spLocks noGrp="1"/>
          </p:cNvSpPr>
          <p:nvPr>
            <p:ph type="body" sz="quarter" idx="10"/>
          </p:nvPr>
        </p:nvSpPr>
        <p:spPr>
          <a:xfrm>
            <a:off x="274638" y="1216152"/>
            <a:ext cx="11887199" cy="5201424"/>
          </a:xfrm>
        </p:spPr>
        <p:txBody>
          <a:bodyPr/>
          <a:lstStyle/>
          <a:p>
            <a:r>
              <a:rPr lang="en-AU" sz="2000" dirty="0" err="1" smtClean="0"/>
              <a:t>dn</a:t>
            </a:r>
            <a:r>
              <a:rPr lang="en-AU" sz="2000" dirty="0"/>
              <a:t>: </a:t>
            </a:r>
            <a:r>
              <a:rPr lang="en-AU" sz="2000" dirty="0" smtClean="0"/>
              <a:t>CN=DC2,CN=</a:t>
            </a:r>
            <a:r>
              <a:rPr lang="en-AU" sz="2000" dirty="0" err="1" smtClean="0"/>
              <a:t>Servers,CN</a:t>
            </a:r>
            <a:r>
              <a:rPr lang="en-AU" sz="2000" dirty="0" smtClean="0"/>
              <a:t>=HQ,CN=</a:t>
            </a:r>
            <a:r>
              <a:rPr lang="en-AU" sz="2000" dirty="0" err="1" smtClean="0"/>
              <a:t>Sites,CN</a:t>
            </a:r>
            <a:r>
              <a:rPr lang="en-AU" sz="2000" dirty="0" smtClean="0"/>
              <a:t>=</a:t>
            </a:r>
            <a:r>
              <a:rPr lang="en-AU" sz="2000" dirty="0" err="1" smtClean="0"/>
              <a:t>Configuration,DC</a:t>
            </a:r>
            <a:r>
              <a:rPr lang="en-AU" sz="2000" dirty="0" smtClean="0"/>
              <a:t>=</a:t>
            </a:r>
            <a:r>
              <a:rPr lang="en-AU" sz="2000" dirty="0" err="1" smtClean="0"/>
              <a:t>testforest,DC</a:t>
            </a:r>
            <a:r>
              <a:rPr lang="en-AU" sz="2000" dirty="0" smtClean="0"/>
              <a:t>=com</a:t>
            </a:r>
            <a:endParaRPr lang="en-AU" sz="2000" dirty="0"/>
          </a:p>
          <a:p>
            <a:r>
              <a:rPr lang="en-AU" sz="2000" dirty="0" err="1"/>
              <a:t>changetype</a:t>
            </a:r>
            <a:r>
              <a:rPr lang="en-AU" sz="2000" dirty="0"/>
              <a:t>: add</a:t>
            </a:r>
          </a:p>
          <a:p>
            <a:r>
              <a:rPr lang="en-AU" sz="2000" dirty="0" err="1"/>
              <a:t>objectClass</a:t>
            </a:r>
            <a:r>
              <a:rPr lang="en-AU" sz="2000" dirty="0"/>
              <a:t>: top</a:t>
            </a:r>
          </a:p>
          <a:p>
            <a:r>
              <a:rPr lang="en-AU" sz="2000" dirty="0" err="1"/>
              <a:t>objectClass</a:t>
            </a:r>
            <a:r>
              <a:rPr lang="en-AU" sz="2000" dirty="0"/>
              <a:t>: server</a:t>
            </a:r>
          </a:p>
          <a:p>
            <a:r>
              <a:rPr lang="en-AU" sz="2000" dirty="0" err="1"/>
              <a:t>cn</a:t>
            </a:r>
            <a:r>
              <a:rPr lang="en-AU" sz="2000" dirty="0"/>
              <a:t>: DC2</a:t>
            </a:r>
          </a:p>
          <a:p>
            <a:r>
              <a:rPr lang="en-AU" sz="2000" dirty="0" err="1"/>
              <a:t>distinguishedName</a:t>
            </a:r>
            <a:r>
              <a:rPr lang="en-AU" sz="2000" dirty="0"/>
              <a:t>: </a:t>
            </a:r>
          </a:p>
          <a:p>
            <a:r>
              <a:rPr lang="en-AU" sz="2000" dirty="0"/>
              <a:t> CN=DC2,CN=</a:t>
            </a:r>
            <a:r>
              <a:rPr lang="en-AU" sz="2000" dirty="0" err="1"/>
              <a:t>Servers,CN</a:t>
            </a:r>
            <a:r>
              <a:rPr lang="en-AU" sz="2000" dirty="0"/>
              <a:t>=Default-First-Site-</a:t>
            </a:r>
            <a:r>
              <a:rPr lang="en-AU" sz="2000" dirty="0" err="1"/>
              <a:t>Name,CN</a:t>
            </a:r>
            <a:r>
              <a:rPr lang="en-AU" sz="2000" dirty="0"/>
              <a:t>=</a:t>
            </a:r>
            <a:r>
              <a:rPr lang="en-AU" sz="2000" dirty="0" err="1"/>
              <a:t>Sites,CN</a:t>
            </a:r>
            <a:r>
              <a:rPr lang="en-AU" sz="2000" dirty="0"/>
              <a:t>=</a:t>
            </a:r>
            <a:r>
              <a:rPr lang="en-AU" sz="2000" dirty="0" err="1"/>
              <a:t>Configuration,DC</a:t>
            </a:r>
            <a:r>
              <a:rPr lang="en-AU" sz="2000" dirty="0"/>
              <a:t>=test</a:t>
            </a:r>
          </a:p>
          <a:p>
            <a:r>
              <a:rPr lang="en-AU" sz="2000" dirty="0"/>
              <a:t> </a:t>
            </a:r>
            <a:r>
              <a:rPr lang="en-AU" sz="2000" dirty="0" err="1"/>
              <a:t>forest,DC</a:t>
            </a:r>
            <a:r>
              <a:rPr lang="en-AU" sz="2000" dirty="0"/>
              <a:t>=com</a:t>
            </a:r>
          </a:p>
          <a:p>
            <a:r>
              <a:rPr lang="en-AU" sz="2000" dirty="0" err="1" smtClean="0"/>
              <a:t>uSNCreated</a:t>
            </a:r>
            <a:r>
              <a:rPr lang="en-AU" sz="2000" dirty="0"/>
              <a:t>: 16459</a:t>
            </a:r>
          </a:p>
          <a:p>
            <a:r>
              <a:rPr lang="en-AU" sz="2000" dirty="0" err="1" smtClean="0"/>
              <a:t>objectGUID</a:t>
            </a:r>
            <a:r>
              <a:rPr lang="en-AU" sz="2000" dirty="0"/>
              <a:t>:: VV/CO/ZXL0mUeY6YHOvVKQ==</a:t>
            </a:r>
          </a:p>
          <a:p>
            <a:r>
              <a:rPr lang="en-AU" sz="2000" dirty="0" err="1"/>
              <a:t>systemFlags</a:t>
            </a:r>
            <a:r>
              <a:rPr lang="en-AU" sz="2000" dirty="0"/>
              <a:t>: 1375731712</a:t>
            </a:r>
          </a:p>
          <a:p>
            <a:r>
              <a:rPr lang="en-AU" sz="2000" dirty="0" err="1"/>
              <a:t>serverReference</a:t>
            </a:r>
            <a:r>
              <a:rPr lang="en-AU" sz="2000" dirty="0"/>
              <a:t>: </a:t>
            </a:r>
          </a:p>
          <a:p>
            <a:r>
              <a:rPr lang="en-AU" sz="2000" dirty="0"/>
              <a:t> CN=DC2,OU=Domain </a:t>
            </a:r>
            <a:r>
              <a:rPr lang="en-AU" sz="2000" dirty="0" err="1"/>
              <a:t>Controllers,DC</a:t>
            </a:r>
            <a:r>
              <a:rPr lang="en-AU" sz="2000" dirty="0"/>
              <a:t>=</a:t>
            </a:r>
            <a:r>
              <a:rPr lang="en-AU" sz="2000" dirty="0" err="1"/>
              <a:t>childdomain,DC</a:t>
            </a:r>
            <a:r>
              <a:rPr lang="en-AU" sz="2000" dirty="0"/>
              <a:t>=</a:t>
            </a:r>
            <a:r>
              <a:rPr lang="en-AU" sz="2000" dirty="0" err="1"/>
              <a:t>testforest,DC</a:t>
            </a:r>
            <a:r>
              <a:rPr lang="en-AU" sz="2000" dirty="0"/>
              <a:t>=com</a:t>
            </a:r>
          </a:p>
          <a:p>
            <a:r>
              <a:rPr lang="en-AU" sz="2000" dirty="0" err="1"/>
              <a:t>dNSHostName</a:t>
            </a:r>
            <a:r>
              <a:rPr lang="en-AU" sz="2000" dirty="0"/>
              <a:t>: DC2.childdomain.testforest.com</a:t>
            </a:r>
          </a:p>
          <a:p>
            <a:r>
              <a:rPr lang="en-AU" sz="2000" dirty="0" err="1"/>
              <a:t>objectCategory</a:t>
            </a:r>
            <a:r>
              <a:rPr lang="en-AU" sz="2000" dirty="0"/>
              <a:t>: </a:t>
            </a:r>
            <a:r>
              <a:rPr lang="en-AU" sz="2000" dirty="0" smtClean="0"/>
              <a:t>CN=</a:t>
            </a:r>
            <a:r>
              <a:rPr lang="en-AU" sz="2000" dirty="0" err="1" smtClean="0"/>
              <a:t>Server,CN</a:t>
            </a:r>
            <a:r>
              <a:rPr lang="en-AU" sz="2000" dirty="0" smtClean="0"/>
              <a:t>=</a:t>
            </a:r>
            <a:r>
              <a:rPr lang="en-AU" sz="2000" dirty="0" err="1" smtClean="0"/>
              <a:t>Schema,CN</a:t>
            </a:r>
            <a:r>
              <a:rPr lang="en-AU" sz="2000" dirty="0" smtClean="0"/>
              <a:t>=</a:t>
            </a:r>
            <a:r>
              <a:rPr lang="en-AU" sz="2000" dirty="0" err="1" smtClean="0"/>
              <a:t>Configuration,DC</a:t>
            </a:r>
            <a:r>
              <a:rPr lang="en-AU" sz="2000" dirty="0" smtClean="0"/>
              <a:t>=</a:t>
            </a:r>
            <a:r>
              <a:rPr lang="en-AU" sz="2000" dirty="0" err="1" smtClean="0"/>
              <a:t>testforest,DC</a:t>
            </a:r>
            <a:r>
              <a:rPr lang="en-AU" sz="2000" dirty="0" smtClean="0"/>
              <a:t>=com</a:t>
            </a:r>
            <a:endParaRPr lang="en-AU" sz="2000" dirty="0"/>
          </a:p>
        </p:txBody>
      </p:sp>
      <p:sp>
        <p:nvSpPr>
          <p:cNvPr id="6" name="Rounded Rectangle 5"/>
          <p:cNvSpPr/>
          <p:nvPr/>
        </p:nvSpPr>
        <p:spPr bwMode="auto">
          <a:xfrm>
            <a:off x="272590" y="1132122"/>
            <a:ext cx="10608769" cy="554182"/>
          </a:xfrm>
          <a:prstGeom prst="roundRect">
            <a:avLst/>
          </a:prstGeom>
          <a:noFill/>
          <a:ln w="28575">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7" name="Rounded Rectangle 6"/>
          <p:cNvSpPr/>
          <p:nvPr/>
        </p:nvSpPr>
        <p:spPr bwMode="auto">
          <a:xfrm>
            <a:off x="270543" y="1588770"/>
            <a:ext cx="2415507" cy="375218"/>
          </a:xfrm>
          <a:prstGeom prst="roundRect">
            <a:avLst/>
          </a:prstGeom>
          <a:noFill/>
          <a:ln w="28575">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8" name="Rounded Rectangle 7"/>
          <p:cNvSpPr/>
          <p:nvPr/>
        </p:nvSpPr>
        <p:spPr bwMode="auto">
          <a:xfrm>
            <a:off x="268496" y="1965667"/>
            <a:ext cx="2977624" cy="638212"/>
          </a:xfrm>
          <a:prstGeom prst="roundRect">
            <a:avLst/>
          </a:prstGeom>
          <a:noFill/>
          <a:ln w="28575">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Rounded Rectangle 8"/>
          <p:cNvSpPr/>
          <p:nvPr/>
        </p:nvSpPr>
        <p:spPr bwMode="auto">
          <a:xfrm>
            <a:off x="268496" y="2882354"/>
            <a:ext cx="11390103" cy="1141005"/>
          </a:xfrm>
          <a:prstGeom prst="roundRect">
            <a:avLst/>
          </a:prstGeom>
          <a:noFill/>
          <a:ln w="28575">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0" name="Rounded Rectangle 9"/>
          <p:cNvSpPr/>
          <p:nvPr/>
        </p:nvSpPr>
        <p:spPr bwMode="auto">
          <a:xfrm>
            <a:off x="268496" y="4183380"/>
            <a:ext cx="5637004" cy="548640"/>
          </a:xfrm>
          <a:prstGeom prst="roundRect">
            <a:avLst/>
          </a:prstGeom>
          <a:noFill/>
          <a:ln w="28575">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1074659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9" grpId="1"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Extracting DCs from </a:t>
            </a:r>
            <a:r>
              <a:rPr lang="en-AU" dirty="0" err="1" smtClean="0"/>
              <a:t>Config</a:t>
            </a:r>
            <a:r>
              <a:rPr lang="en-AU" dirty="0" smtClean="0"/>
              <a:t> LDIF</a:t>
            </a:r>
            <a:endParaRPr lang="en-AU" dirty="0"/>
          </a:p>
        </p:txBody>
      </p:sp>
      <p:sp>
        <p:nvSpPr>
          <p:cNvPr id="3" name="Content Placeholder 2"/>
          <p:cNvSpPr>
            <a:spLocks noGrp="1"/>
          </p:cNvSpPr>
          <p:nvPr>
            <p:ph type="body" sz="quarter" idx="10"/>
          </p:nvPr>
        </p:nvSpPr>
        <p:spPr>
          <a:xfrm>
            <a:off x="274638" y="1212849"/>
            <a:ext cx="11887200" cy="4942892"/>
          </a:xfrm>
        </p:spPr>
        <p:txBody>
          <a:bodyPr/>
          <a:lstStyle/>
          <a:p>
            <a:r>
              <a:rPr lang="en-AU" sz="4800" dirty="0" smtClean="0"/>
              <a:t>Get-</a:t>
            </a:r>
            <a:r>
              <a:rPr lang="en-AU" sz="4800" dirty="0" err="1" smtClean="0"/>
              <a:t>LDIFRecords</a:t>
            </a:r>
            <a:endParaRPr lang="en-AU" sz="4800" dirty="0" smtClean="0"/>
          </a:p>
          <a:p>
            <a:pPr lvl="1"/>
            <a:r>
              <a:rPr lang="en-AU" sz="2800" dirty="0">
                <a:hlinkClick r:id="rId2"/>
              </a:rPr>
              <a:t>https://</a:t>
            </a:r>
            <a:r>
              <a:rPr lang="en-AU" sz="2800" dirty="0" smtClean="0">
                <a:hlinkClick r:id="rId2"/>
              </a:rPr>
              <a:t>github.com/GilKirkpatrick/LDIFPowerShell</a:t>
            </a:r>
            <a:endParaRPr lang="en-AU" sz="2800" dirty="0" smtClean="0"/>
          </a:p>
          <a:p>
            <a:r>
              <a:rPr lang="en-AU" sz="4800" dirty="0" smtClean="0"/>
              <a:t>Consumes LDIF and produces PowerShell pipeline items</a:t>
            </a:r>
            <a:endParaRPr lang="en-AU" sz="4800" dirty="0"/>
          </a:p>
          <a:p>
            <a:r>
              <a:rPr lang="en-AU" sz="4800" dirty="0" smtClean="0"/>
              <a:t>PS&gt; Get-</a:t>
            </a:r>
            <a:r>
              <a:rPr lang="en-AU" sz="4800" dirty="0" err="1" smtClean="0"/>
              <a:t>LDIFRecords</a:t>
            </a:r>
            <a:r>
              <a:rPr lang="en-AU" sz="4800" dirty="0" smtClean="0"/>
              <a:t> </a:t>
            </a:r>
            <a:r>
              <a:rPr lang="en-AU" sz="4800" dirty="0" err="1" smtClean="0"/>
              <a:t>config.ldif</a:t>
            </a:r>
            <a:r>
              <a:rPr lang="en-AU" sz="4800" dirty="0" smtClean="0"/>
              <a:t> |</a:t>
            </a:r>
            <a:br>
              <a:rPr lang="en-AU" sz="4800" dirty="0" smtClean="0"/>
            </a:br>
            <a:r>
              <a:rPr lang="en-AU" sz="4800" dirty="0" smtClean="0"/>
              <a:t>&gt;&gt; Where {$_.</a:t>
            </a:r>
            <a:r>
              <a:rPr lang="en-AU" sz="4800" dirty="0" err="1" smtClean="0"/>
              <a:t>objectClass</a:t>
            </a:r>
            <a:r>
              <a:rPr lang="en-AU" sz="4800" dirty="0" smtClean="0"/>
              <a:t> –</a:t>
            </a:r>
            <a:r>
              <a:rPr lang="en-AU" sz="4800" dirty="0" err="1" smtClean="0"/>
              <a:t>eq</a:t>
            </a:r>
            <a:r>
              <a:rPr lang="en-AU" sz="4800" dirty="0" smtClean="0"/>
              <a:t> “server”} |</a:t>
            </a:r>
            <a:r>
              <a:rPr lang="en-AU" sz="4800" dirty="0"/>
              <a:t/>
            </a:r>
            <a:br>
              <a:rPr lang="en-AU" sz="4800" dirty="0"/>
            </a:br>
            <a:r>
              <a:rPr lang="en-AU" sz="4800" dirty="0" smtClean="0"/>
              <a:t>&gt;&gt; Select </a:t>
            </a:r>
            <a:r>
              <a:rPr lang="en-AU" sz="4800" dirty="0" err="1" smtClean="0"/>
              <a:t>dnsHostName</a:t>
            </a:r>
            <a:endParaRPr lang="en-AU" sz="4800" dirty="0" smtClean="0"/>
          </a:p>
        </p:txBody>
      </p:sp>
    </p:spTree>
    <p:extLst>
      <p:ext uri="{BB962C8B-B14F-4D97-AF65-F5344CB8AC3E}">
        <p14:creationId xmlns:p14="http://schemas.microsoft.com/office/powerpoint/2010/main" val="4185728193"/>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Demo</a:t>
            </a:r>
            <a:endParaRPr lang="en-AU" dirty="0"/>
          </a:p>
        </p:txBody>
      </p:sp>
      <p:sp>
        <p:nvSpPr>
          <p:cNvPr id="5" name="Text Placeholder 4"/>
          <p:cNvSpPr>
            <a:spLocks noGrp="1"/>
          </p:cNvSpPr>
          <p:nvPr>
            <p:ph type="body" sz="quarter" idx="12"/>
          </p:nvPr>
        </p:nvSpPr>
        <p:spPr/>
        <p:txBody>
          <a:bodyPr/>
          <a:lstStyle/>
          <a:p>
            <a:r>
              <a:rPr lang="en-AU" dirty="0" smtClean="0"/>
              <a:t>Consuming LDIF Records with PowerShell</a:t>
            </a:r>
            <a:endParaRPr lang="en-AU" dirty="0"/>
          </a:p>
        </p:txBody>
      </p:sp>
    </p:spTree>
    <p:extLst>
      <p:ext uri="{BB962C8B-B14F-4D97-AF65-F5344CB8AC3E}">
        <p14:creationId xmlns:p14="http://schemas.microsoft.com/office/powerpoint/2010/main" val="38579869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The </a:t>
            </a:r>
            <a:r>
              <a:rPr lang="en-AU" dirty="0" err="1" smtClean="0"/>
              <a:t>LDIFDistinguishedName</a:t>
            </a:r>
            <a:r>
              <a:rPr lang="en-AU" dirty="0" smtClean="0"/>
              <a:t> Class</a:t>
            </a:r>
            <a:endParaRPr lang="en-AU" dirty="0"/>
          </a:p>
        </p:txBody>
      </p:sp>
      <p:sp>
        <p:nvSpPr>
          <p:cNvPr id="5" name="Text Placeholder 4"/>
          <p:cNvSpPr>
            <a:spLocks noGrp="1"/>
          </p:cNvSpPr>
          <p:nvPr>
            <p:ph type="body" sz="quarter" idx="10"/>
          </p:nvPr>
        </p:nvSpPr>
        <p:spPr>
          <a:xfrm>
            <a:off x="274638" y="1212850"/>
            <a:ext cx="11887200" cy="5749266"/>
          </a:xfrm>
        </p:spPr>
        <p:txBody>
          <a:bodyPr/>
          <a:lstStyle/>
          <a:p>
            <a:r>
              <a:rPr lang="en-AU" sz="3200" dirty="0" smtClean="0"/>
              <a:t>DN :: Returns DN as string</a:t>
            </a:r>
          </a:p>
          <a:p>
            <a:r>
              <a:rPr lang="en-AU" sz="3200" dirty="0" smtClean="0"/>
              <a:t>RDN :: </a:t>
            </a:r>
            <a:r>
              <a:rPr lang="en-AU" sz="3200" dirty="0"/>
              <a:t>CN=Smith\, Roger, CN=Users, DC=</a:t>
            </a:r>
            <a:r>
              <a:rPr lang="en-AU" sz="3200" dirty="0" err="1"/>
              <a:t>megacorp</a:t>
            </a:r>
            <a:r>
              <a:rPr lang="en-AU" sz="3200" dirty="0"/>
              <a:t>, DC=com</a:t>
            </a:r>
          </a:p>
          <a:p>
            <a:r>
              <a:rPr lang="en-AU" sz="3200" dirty="0"/>
              <a:t>Parent :: CN=Smith\, Roger, CN=User, DC=</a:t>
            </a:r>
            <a:r>
              <a:rPr lang="en-AU" sz="3200" dirty="0" err="1"/>
              <a:t>megacorp</a:t>
            </a:r>
            <a:r>
              <a:rPr lang="en-AU" sz="3200" dirty="0"/>
              <a:t>, DC=com</a:t>
            </a:r>
          </a:p>
          <a:p>
            <a:r>
              <a:rPr lang="en-AU" sz="3200" dirty="0" err="1"/>
              <a:t>NameType</a:t>
            </a:r>
            <a:r>
              <a:rPr lang="en-AU" sz="3200" dirty="0"/>
              <a:t> :: CN=Smith\, Roger, CN=User, DC=</a:t>
            </a:r>
            <a:r>
              <a:rPr lang="en-AU" sz="3200" dirty="0" err="1"/>
              <a:t>megacorp</a:t>
            </a:r>
            <a:r>
              <a:rPr lang="en-AU" sz="3200" dirty="0"/>
              <a:t>, DC=com</a:t>
            </a:r>
          </a:p>
          <a:p>
            <a:r>
              <a:rPr lang="en-AU" sz="3200" dirty="0"/>
              <a:t>Name :: CN=Smith\, Roger, CN=User, DC=</a:t>
            </a:r>
            <a:r>
              <a:rPr lang="en-AU" sz="3200" dirty="0" err="1"/>
              <a:t>megacorp</a:t>
            </a:r>
            <a:r>
              <a:rPr lang="en-AU" sz="3200" dirty="0"/>
              <a:t>, DC=com</a:t>
            </a:r>
          </a:p>
          <a:p>
            <a:r>
              <a:rPr lang="en-AU" sz="3200" dirty="0" smtClean="0"/>
              <a:t>Depth :: 4</a:t>
            </a:r>
            <a:endParaRPr lang="en-AU" sz="3200" dirty="0"/>
          </a:p>
          <a:p>
            <a:r>
              <a:rPr lang="en-AU" sz="3200" dirty="0" err="1" smtClean="0"/>
              <a:t>ParentHierarchy</a:t>
            </a:r>
            <a:r>
              <a:rPr lang="en-AU" sz="3200" dirty="0" smtClean="0"/>
              <a:t> :: {</a:t>
            </a:r>
          </a:p>
          <a:p>
            <a:r>
              <a:rPr lang="en-AU" sz="3200" dirty="0"/>
              <a:t>	</a:t>
            </a:r>
            <a:r>
              <a:rPr lang="en-AU" sz="3200" dirty="0" smtClean="0"/>
              <a:t>CN=Users</a:t>
            </a:r>
            <a:br>
              <a:rPr lang="en-AU" sz="3200" dirty="0" smtClean="0"/>
            </a:br>
            <a:r>
              <a:rPr lang="en-AU" sz="3200" dirty="0" smtClean="0"/>
              <a:t>	CN=Users, DC=</a:t>
            </a:r>
            <a:r>
              <a:rPr lang="en-AU" sz="3200" dirty="0" err="1" smtClean="0"/>
              <a:t>megacorp</a:t>
            </a:r>
            <a:r>
              <a:rPr lang="en-AU" sz="3200" dirty="0" smtClean="0"/>
              <a:t/>
            </a:r>
            <a:br>
              <a:rPr lang="en-AU" sz="3200" dirty="0" smtClean="0"/>
            </a:br>
            <a:r>
              <a:rPr lang="en-AU" sz="3200" dirty="0" smtClean="0"/>
              <a:t>	CN=</a:t>
            </a:r>
            <a:r>
              <a:rPr lang="en-AU" sz="3200" dirty="0"/>
              <a:t>Users, </a:t>
            </a:r>
            <a:r>
              <a:rPr lang="en-AU" sz="3200" dirty="0" smtClean="0"/>
              <a:t>DC=</a:t>
            </a:r>
            <a:r>
              <a:rPr lang="en-AU" sz="3200" dirty="0" err="1" smtClean="0"/>
              <a:t>megacorp,DC</a:t>
            </a:r>
            <a:r>
              <a:rPr lang="en-AU" sz="3200" dirty="0" smtClean="0"/>
              <a:t>=com</a:t>
            </a:r>
            <a:r>
              <a:rPr lang="en-AU" sz="3200" dirty="0"/>
              <a:t/>
            </a:r>
            <a:br>
              <a:rPr lang="en-AU" sz="3200" dirty="0"/>
            </a:br>
            <a:r>
              <a:rPr lang="en-AU" sz="3200" dirty="0" smtClean="0"/>
              <a:t>}</a:t>
            </a:r>
          </a:p>
        </p:txBody>
      </p:sp>
      <p:sp>
        <p:nvSpPr>
          <p:cNvPr id="6" name="Rounded Rectangle 5"/>
          <p:cNvSpPr/>
          <p:nvPr/>
        </p:nvSpPr>
        <p:spPr bwMode="auto">
          <a:xfrm>
            <a:off x="1570181" y="1782618"/>
            <a:ext cx="3186546" cy="554182"/>
          </a:xfrm>
          <a:prstGeom prst="roundRect">
            <a:avLst/>
          </a:prstGeom>
          <a:noFill/>
          <a:ln w="28575">
            <a:solidFill>
              <a:srgbClr val="FFFF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7" name="Rounded Rectangle 6"/>
          <p:cNvSpPr/>
          <p:nvPr/>
        </p:nvSpPr>
        <p:spPr bwMode="auto">
          <a:xfrm>
            <a:off x="5093853" y="2276764"/>
            <a:ext cx="6119092" cy="577272"/>
          </a:xfrm>
          <a:prstGeom prst="roundRect">
            <a:avLst/>
          </a:prstGeom>
          <a:noFill/>
          <a:ln w="28575">
            <a:solidFill>
              <a:srgbClr val="FFFF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8" name="Rounded Rectangle 7"/>
          <p:cNvSpPr/>
          <p:nvPr/>
        </p:nvSpPr>
        <p:spPr bwMode="auto">
          <a:xfrm>
            <a:off x="2551687" y="2835674"/>
            <a:ext cx="690277" cy="554182"/>
          </a:xfrm>
          <a:prstGeom prst="roundRect">
            <a:avLst/>
          </a:prstGeom>
          <a:noFill/>
          <a:ln w="28575">
            <a:solidFill>
              <a:srgbClr val="FFFF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Rounded Rectangle 8"/>
          <p:cNvSpPr/>
          <p:nvPr/>
        </p:nvSpPr>
        <p:spPr bwMode="auto">
          <a:xfrm>
            <a:off x="2630196" y="3389965"/>
            <a:ext cx="2366677" cy="554182"/>
          </a:xfrm>
          <a:prstGeom prst="roundRect">
            <a:avLst/>
          </a:prstGeom>
          <a:noFill/>
          <a:ln w="28575">
            <a:solidFill>
              <a:srgbClr val="FFFF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0" name="Rounded Rectangle 9"/>
          <p:cNvSpPr/>
          <p:nvPr/>
        </p:nvSpPr>
        <p:spPr bwMode="auto">
          <a:xfrm>
            <a:off x="1756230" y="3944147"/>
            <a:ext cx="449942" cy="554182"/>
          </a:xfrm>
          <a:prstGeom prst="roundRect">
            <a:avLst/>
          </a:prstGeom>
          <a:noFill/>
          <a:ln w="28575">
            <a:solidFill>
              <a:srgbClr val="FFFF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1" name="Rounded Rectangle 10"/>
          <p:cNvSpPr/>
          <p:nvPr/>
        </p:nvSpPr>
        <p:spPr bwMode="auto">
          <a:xfrm>
            <a:off x="1186025" y="5011167"/>
            <a:ext cx="6332375" cy="1433176"/>
          </a:xfrm>
          <a:prstGeom prst="roundRect">
            <a:avLst/>
          </a:prstGeom>
          <a:noFill/>
          <a:ln w="28575">
            <a:solidFill>
              <a:srgbClr val="FFFF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5274890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7"/>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9"/>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Demo</a:t>
            </a:r>
            <a:endParaRPr lang="en-AU" dirty="0"/>
          </a:p>
        </p:txBody>
      </p:sp>
      <p:sp>
        <p:nvSpPr>
          <p:cNvPr id="5" name="Text Placeholder 4"/>
          <p:cNvSpPr>
            <a:spLocks noGrp="1"/>
          </p:cNvSpPr>
          <p:nvPr>
            <p:ph type="body" sz="quarter" idx="12"/>
          </p:nvPr>
        </p:nvSpPr>
        <p:spPr/>
        <p:txBody>
          <a:bodyPr/>
          <a:lstStyle/>
          <a:p>
            <a:r>
              <a:rPr lang="en-AU" dirty="0" smtClean="0"/>
              <a:t>Using the </a:t>
            </a:r>
            <a:r>
              <a:rPr lang="en-AU" dirty="0" err="1" smtClean="0"/>
              <a:t>LDIFDistinguishedName</a:t>
            </a:r>
            <a:r>
              <a:rPr lang="en-AU" dirty="0" smtClean="0"/>
              <a:t> Class</a:t>
            </a:r>
            <a:endParaRPr lang="en-AU" dirty="0"/>
          </a:p>
        </p:txBody>
      </p:sp>
    </p:spTree>
    <p:extLst>
      <p:ext uri="{BB962C8B-B14F-4D97-AF65-F5344CB8AC3E}">
        <p14:creationId xmlns:p14="http://schemas.microsoft.com/office/powerpoint/2010/main" val="14846397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Updating Schema</a:t>
            </a:r>
            <a:endParaRPr lang="en-AU" dirty="0"/>
          </a:p>
        </p:txBody>
      </p:sp>
      <p:sp>
        <p:nvSpPr>
          <p:cNvPr id="3" name="Content Placeholder 2"/>
          <p:cNvSpPr>
            <a:spLocks noGrp="1"/>
          </p:cNvSpPr>
          <p:nvPr>
            <p:ph idx="1"/>
          </p:nvPr>
        </p:nvSpPr>
        <p:spPr>
          <a:xfrm>
            <a:off x="274640" y="1212851"/>
            <a:ext cx="11887198" cy="1415772"/>
          </a:xfrm>
        </p:spPr>
        <p:txBody>
          <a:bodyPr/>
          <a:lstStyle/>
          <a:p>
            <a:r>
              <a:rPr lang="en-AU" dirty="0" smtClean="0"/>
              <a:t>Detecting schema extensions</a:t>
            </a:r>
          </a:p>
          <a:p>
            <a:r>
              <a:rPr lang="en-AU" dirty="0" smtClean="0"/>
              <a:t>Adding to test </a:t>
            </a:r>
            <a:r>
              <a:rPr lang="en-AU" dirty="0" err="1" smtClean="0"/>
              <a:t>env</a:t>
            </a:r>
            <a:endParaRPr lang="en-AU" dirty="0"/>
          </a:p>
        </p:txBody>
      </p:sp>
    </p:spTree>
    <p:extLst>
      <p:ext uri="{BB962C8B-B14F-4D97-AF65-F5344CB8AC3E}">
        <p14:creationId xmlns:p14="http://schemas.microsoft.com/office/powerpoint/2010/main" val="2977942165"/>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Promoting DCs with Remote PowerShell</a:t>
            </a:r>
            <a:endParaRPr lang="en-AU" dirty="0"/>
          </a:p>
        </p:txBody>
      </p:sp>
      <p:sp>
        <p:nvSpPr>
          <p:cNvPr id="4" name="Text Placeholder 3"/>
          <p:cNvSpPr>
            <a:spLocks noGrp="1"/>
          </p:cNvSpPr>
          <p:nvPr>
            <p:ph type="body" sz="quarter" idx="10"/>
          </p:nvPr>
        </p:nvSpPr>
        <p:spPr>
          <a:xfrm>
            <a:off x="274638" y="1212850"/>
            <a:ext cx="11887200" cy="5781675"/>
          </a:xfrm>
        </p:spPr>
        <p:txBody>
          <a:bodyPr>
            <a:noAutofit/>
          </a:bodyPr>
          <a:lstStyle/>
          <a:p>
            <a:pPr marL="571500" indent="-571500">
              <a:buFont typeface="Arial" panose="020B0604020202020204" pitchFamily="34" charset="0"/>
              <a:buChar char="•"/>
            </a:pPr>
            <a:r>
              <a:rPr lang="en-AU" sz="4400" dirty="0" smtClean="0"/>
              <a:t>Setup </a:t>
            </a:r>
            <a:r>
              <a:rPr lang="en-AU" sz="4400" dirty="0" err="1" smtClean="0"/>
              <a:t>WinRM</a:t>
            </a:r>
            <a:r>
              <a:rPr lang="en-AU" sz="4400" dirty="0" smtClean="0"/>
              <a:t> on client and target VMs</a:t>
            </a:r>
          </a:p>
          <a:p>
            <a:pPr marL="571500" lvl="1" indent="-571500">
              <a:buFont typeface="Arial" panose="020B0604020202020204" pitchFamily="34" charset="0"/>
              <a:buChar char="•"/>
            </a:pPr>
            <a:r>
              <a:rPr lang="en-AU" sz="2400" dirty="0"/>
              <a:t>Set-</a:t>
            </a:r>
            <a:r>
              <a:rPr lang="en-AU" sz="2400" dirty="0" err="1"/>
              <a:t>WSManQuickConfig</a:t>
            </a:r>
            <a:r>
              <a:rPr lang="en-AU" sz="2400" dirty="0"/>
              <a:t> </a:t>
            </a:r>
            <a:r>
              <a:rPr lang="en-AU" sz="2400" dirty="0" smtClean="0"/>
              <a:t>–Force</a:t>
            </a:r>
          </a:p>
          <a:p>
            <a:pPr marL="571500" indent="-571500">
              <a:buFont typeface="Arial" panose="020B0604020202020204" pitchFamily="34" charset="0"/>
              <a:buChar char="•"/>
            </a:pPr>
            <a:r>
              <a:rPr lang="en-AU" sz="4400" dirty="0" smtClean="0"/>
              <a:t>Configure security</a:t>
            </a:r>
          </a:p>
          <a:p>
            <a:pPr marL="571500" lvl="1" indent="-571500">
              <a:buFont typeface="Arial" panose="020B0604020202020204" pitchFamily="34" charset="0"/>
              <a:buChar char="•"/>
            </a:pPr>
            <a:r>
              <a:rPr lang="en-AU" sz="2400" dirty="0" smtClean="0"/>
              <a:t>PS&gt; set-item </a:t>
            </a:r>
            <a:r>
              <a:rPr lang="en-AU" sz="2400" dirty="0" err="1"/>
              <a:t>wsman</a:t>
            </a:r>
            <a:r>
              <a:rPr lang="en-AU" sz="2400" dirty="0"/>
              <a:t>:\localhost\client\</a:t>
            </a:r>
            <a:r>
              <a:rPr lang="en-AU" sz="2400" dirty="0" err="1"/>
              <a:t>TrustedHosts</a:t>
            </a:r>
            <a:r>
              <a:rPr lang="en-AU" sz="2400" dirty="0"/>
              <a:t> </a:t>
            </a:r>
            <a:r>
              <a:rPr lang="en-AU" sz="2400" dirty="0" smtClean="0"/>
              <a:t>“&lt;IP1&gt;,&lt;IP2&gt;,…“</a:t>
            </a:r>
          </a:p>
          <a:p>
            <a:pPr marL="571500" lvl="1" indent="-571500">
              <a:buFont typeface="Arial" panose="020B0604020202020204" pitchFamily="34" charset="0"/>
              <a:buChar char="•"/>
            </a:pPr>
            <a:r>
              <a:rPr lang="en-AU" sz="2400" dirty="0" smtClean="0"/>
              <a:t>Much simpler that using </a:t>
            </a:r>
            <a:r>
              <a:rPr lang="en-AU" sz="2400" dirty="0" err="1" smtClean="0"/>
              <a:t>winrm</a:t>
            </a:r>
            <a:r>
              <a:rPr lang="en-AU" sz="2400" dirty="0" smtClean="0"/>
              <a:t> command</a:t>
            </a:r>
          </a:p>
          <a:p>
            <a:pPr marL="571500" indent="-571500">
              <a:buFont typeface="Arial" panose="020B0604020202020204" pitchFamily="34" charset="0"/>
              <a:buChar char="•"/>
            </a:pPr>
            <a:r>
              <a:rPr lang="en-AU" sz="4400" dirty="0" smtClean="0"/>
              <a:t>Invoke-Command </a:t>
            </a:r>
          </a:p>
          <a:p>
            <a:pPr marL="571500" lvl="1" indent="-571500">
              <a:buFont typeface="Arial" panose="020B0604020202020204" pitchFamily="34" charset="0"/>
              <a:buChar char="•"/>
            </a:pPr>
            <a:r>
              <a:rPr lang="en-AU" sz="2400" dirty="0" smtClean="0"/>
              <a:t>Variables are from </a:t>
            </a:r>
            <a:r>
              <a:rPr lang="en-AU" sz="2400" i="1" u="sng" dirty="0" smtClean="0"/>
              <a:t>remote</a:t>
            </a:r>
            <a:r>
              <a:rPr lang="en-AU" sz="2400" dirty="0" smtClean="0"/>
              <a:t> machine scope</a:t>
            </a:r>
          </a:p>
          <a:p>
            <a:pPr marL="571500" lvl="1" indent="-571500">
              <a:buFont typeface="Arial" panose="020B0604020202020204" pitchFamily="34" charset="0"/>
              <a:buChar char="•"/>
            </a:pPr>
            <a:r>
              <a:rPr lang="en-AU" sz="2400" dirty="0" smtClean="0"/>
              <a:t>$using: prefix to reference local scope variables</a:t>
            </a:r>
          </a:p>
          <a:p>
            <a:pPr marL="571500" indent="-571500">
              <a:buFont typeface="Arial" panose="020B0604020202020204" pitchFamily="34" charset="0"/>
              <a:buChar char="•"/>
            </a:pPr>
            <a:r>
              <a:rPr lang="en-AU" sz="4400" dirty="0" smtClean="0"/>
              <a:t>Install-</a:t>
            </a:r>
            <a:r>
              <a:rPr lang="en-AU" sz="4400" dirty="0" err="1" smtClean="0"/>
              <a:t>ADDSForest</a:t>
            </a:r>
            <a:r>
              <a:rPr lang="en-AU" sz="4400" dirty="0" smtClean="0"/>
              <a:t>, Install-</a:t>
            </a:r>
            <a:r>
              <a:rPr lang="en-AU" sz="4400" dirty="0" err="1" smtClean="0"/>
              <a:t>ADDSDomain</a:t>
            </a:r>
            <a:r>
              <a:rPr lang="en-AU" sz="4400" dirty="0" smtClean="0"/>
              <a:t>, Install-</a:t>
            </a:r>
            <a:r>
              <a:rPr lang="en-AU" sz="4400" dirty="0" err="1" smtClean="0"/>
              <a:t>ADDSDomainController</a:t>
            </a:r>
            <a:endParaRPr lang="en-AU" sz="4400" dirty="0"/>
          </a:p>
          <a:p>
            <a:r>
              <a:rPr lang="en-AU" sz="4400" dirty="0"/>
              <a:t> </a:t>
            </a:r>
          </a:p>
          <a:p>
            <a:pPr marL="571500" lvl="1" indent="-571500">
              <a:buFont typeface="Arial" panose="020B0604020202020204" pitchFamily="34" charset="0"/>
              <a:buChar char="•"/>
            </a:pPr>
            <a:endParaRPr lang="en-AU" sz="2400" dirty="0" smtClean="0"/>
          </a:p>
        </p:txBody>
      </p:sp>
    </p:spTree>
    <p:extLst>
      <p:ext uri="{BB962C8B-B14F-4D97-AF65-F5344CB8AC3E}">
        <p14:creationId xmlns:p14="http://schemas.microsoft.com/office/powerpoint/2010/main" val="268798174"/>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DCPROMO with Remote PowerShell</a:t>
            </a:r>
            <a:endParaRPr lang="en-AU" dirty="0"/>
          </a:p>
        </p:txBody>
      </p:sp>
      <p:sp>
        <p:nvSpPr>
          <p:cNvPr id="5" name="Text Placeholder 4"/>
          <p:cNvSpPr>
            <a:spLocks noGrp="1"/>
          </p:cNvSpPr>
          <p:nvPr>
            <p:ph type="body" sz="quarter" idx="10"/>
          </p:nvPr>
        </p:nvSpPr>
        <p:spPr>
          <a:xfrm>
            <a:off x="274638" y="1216152"/>
            <a:ext cx="11887199" cy="5318379"/>
          </a:xfrm>
        </p:spPr>
        <p:txBody>
          <a:bodyPr/>
          <a:lstStyle/>
          <a:p>
            <a:r>
              <a:rPr lang="en-AU" sz="2400" dirty="0"/>
              <a:t>Invoke-Command -Credential $</a:t>
            </a:r>
            <a:r>
              <a:rPr lang="en-AU" sz="2400" dirty="0" err="1"/>
              <a:t>serverCreds</a:t>
            </a:r>
            <a:r>
              <a:rPr lang="en-AU" sz="2400" dirty="0"/>
              <a:t> -</a:t>
            </a:r>
            <a:r>
              <a:rPr lang="en-AU" sz="2400" dirty="0" err="1"/>
              <a:t>ComputerName</a:t>
            </a:r>
            <a:r>
              <a:rPr lang="en-AU" sz="2400" dirty="0"/>
              <a:t> $</a:t>
            </a:r>
            <a:r>
              <a:rPr lang="en-AU" sz="2400" dirty="0" err="1"/>
              <a:t>firstDC.IPAddress</a:t>
            </a:r>
            <a:r>
              <a:rPr lang="en-AU" sz="2400" dirty="0"/>
              <a:t> {</a:t>
            </a:r>
          </a:p>
          <a:p>
            <a:r>
              <a:rPr lang="en-AU" sz="2400" dirty="0"/>
              <a:t>	Install-</a:t>
            </a:r>
            <a:r>
              <a:rPr lang="en-AU" sz="2400" dirty="0" err="1"/>
              <a:t>ADDSForest</a:t>
            </a:r>
            <a:r>
              <a:rPr lang="en-AU" sz="2400" dirty="0"/>
              <a:t> `</a:t>
            </a:r>
          </a:p>
          <a:p>
            <a:r>
              <a:rPr lang="en-AU" sz="2400" dirty="0"/>
              <a:t>	-</a:t>
            </a:r>
            <a:r>
              <a:rPr lang="en-AU" sz="2400" dirty="0" err="1"/>
              <a:t>DomainMode</a:t>
            </a:r>
            <a:r>
              <a:rPr lang="en-AU" sz="2400" dirty="0"/>
              <a:t> "Win2012R2" `</a:t>
            </a:r>
          </a:p>
          <a:p>
            <a:r>
              <a:rPr lang="en-AU" sz="2400" dirty="0"/>
              <a:t>	-</a:t>
            </a:r>
            <a:r>
              <a:rPr lang="en-AU" sz="2400" dirty="0" err="1"/>
              <a:t>DomainName</a:t>
            </a:r>
            <a:r>
              <a:rPr lang="en-AU" sz="2400" dirty="0"/>
              <a:t> $</a:t>
            </a:r>
            <a:r>
              <a:rPr lang="en-AU" sz="2400" dirty="0" err="1"/>
              <a:t>Using:firstDC.domainDNS</a:t>
            </a:r>
            <a:r>
              <a:rPr lang="en-AU" sz="2400" dirty="0"/>
              <a:t> `</a:t>
            </a:r>
          </a:p>
          <a:p>
            <a:r>
              <a:rPr lang="en-AU" sz="2400" dirty="0"/>
              <a:t>	-</a:t>
            </a:r>
            <a:r>
              <a:rPr lang="en-AU" sz="2400" dirty="0" err="1"/>
              <a:t>DomainNetbiosName</a:t>
            </a:r>
            <a:r>
              <a:rPr lang="en-AU" sz="2400" dirty="0"/>
              <a:t> $</a:t>
            </a:r>
            <a:r>
              <a:rPr lang="en-AU" sz="2400" dirty="0" err="1"/>
              <a:t>Using:firstDC.Domain</a:t>
            </a:r>
            <a:r>
              <a:rPr lang="en-AU" sz="2400" dirty="0"/>
              <a:t> `</a:t>
            </a:r>
          </a:p>
          <a:p>
            <a:r>
              <a:rPr lang="en-AU" sz="2400" dirty="0"/>
              <a:t>	-</a:t>
            </a:r>
            <a:r>
              <a:rPr lang="en-AU" sz="2400" dirty="0" err="1"/>
              <a:t>ForestMode</a:t>
            </a:r>
            <a:r>
              <a:rPr lang="en-AU" sz="2400" dirty="0"/>
              <a:t> "Win2012R2" `</a:t>
            </a:r>
          </a:p>
          <a:p>
            <a:r>
              <a:rPr lang="en-AU" sz="2400" dirty="0"/>
              <a:t>	-</a:t>
            </a:r>
            <a:r>
              <a:rPr lang="en-AU" sz="2400" dirty="0" err="1"/>
              <a:t>NoDnsOnNetwork</a:t>
            </a:r>
            <a:r>
              <a:rPr lang="en-AU" sz="2400" dirty="0"/>
              <a:t> `</a:t>
            </a:r>
          </a:p>
          <a:p>
            <a:r>
              <a:rPr lang="en-AU" sz="2400" dirty="0"/>
              <a:t>	-</a:t>
            </a:r>
            <a:r>
              <a:rPr lang="en-AU" sz="2400" dirty="0" err="1"/>
              <a:t>SkipPreChecks</a:t>
            </a:r>
            <a:r>
              <a:rPr lang="en-AU" sz="2400" dirty="0"/>
              <a:t> `</a:t>
            </a:r>
          </a:p>
          <a:p>
            <a:r>
              <a:rPr lang="en-AU" sz="2400" dirty="0"/>
              <a:t>	-</a:t>
            </a:r>
            <a:r>
              <a:rPr lang="en-AU" sz="2400" dirty="0" err="1"/>
              <a:t>SafeModeAdministratorPassword</a:t>
            </a:r>
            <a:r>
              <a:rPr lang="en-AU" sz="2400" dirty="0"/>
              <a:t> $</a:t>
            </a:r>
            <a:r>
              <a:rPr lang="en-AU" sz="2400" dirty="0" err="1"/>
              <a:t>Using:safeModePWD</a:t>
            </a:r>
            <a:r>
              <a:rPr lang="en-AU" sz="2400" dirty="0"/>
              <a:t> `</a:t>
            </a:r>
          </a:p>
          <a:p>
            <a:r>
              <a:rPr lang="en-AU" sz="2400" dirty="0"/>
              <a:t>	-Force:$true `</a:t>
            </a:r>
          </a:p>
          <a:p>
            <a:r>
              <a:rPr lang="en-AU" sz="2400" dirty="0"/>
              <a:t>	-Confirm:$</a:t>
            </a:r>
            <a:r>
              <a:rPr lang="en-AU" sz="2400" dirty="0" smtClean="0"/>
              <a:t>false</a:t>
            </a:r>
          </a:p>
          <a:p>
            <a:r>
              <a:rPr lang="en-AU" sz="2400" dirty="0" smtClean="0"/>
              <a:t>}</a:t>
            </a:r>
            <a:endParaRPr lang="en-AU" sz="2400" dirty="0"/>
          </a:p>
        </p:txBody>
      </p:sp>
      <p:sp>
        <p:nvSpPr>
          <p:cNvPr id="6" name="Rounded Rectangle 5"/>
          <p:cNvSpPr/>
          <p:nvPr/>
        </p:nvSpPr>
        <p:spPr bwMode="auto">
          <a:xfrm>
            <a:off x="3221210" y="2720892"/>
            <a:ext cx="4406224" cy="554182"/>
          </a:xfrm>
          <a:prstGeom prst="roundRect">
            <a:avLst/>
          </a:prstGeom>
          <a:noFill/>
          <a:ln w="28575">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0" name="Rounded Rectangle 9"/>
          <p:cNvSpPr/>
          <p:nvPr/>
        </p:nvSpPr>
        <p:spPr bwMode="auto">
          <a:xfrm>
            <a:off x="4410673" y="3152073"/>
            <a:ext cx="3908137" cy="554182"/>
          </a:xfrm>
          <a:prstGeom prst="roundRect">
            <a:avLst/>
          </a:prstGeom>
          <a:noFill/>
          <a:ln w="28575">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1" name="Rounded Rectangle 10"/>
          <p:cNvSpPr/>
          <p:nvPr/>
        </p:nvSpPr>
        <p:spPr bwMode="auto">
          <a:xfrm>
            <a:off x="6484800" y="4779814"/>
            <a:ext cx="3350576" cy="554182"/>
          </a:xfrm>
          <a:prstGeom prst="roundRect">
            <a:avLst/>
          </a:prstGeom>
          <a:noFill/>
          <a:ln w="28575">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40625973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Demo</a:t>
            </a:r>
            <a:endParaRPr lang="en-AU" dirty="0"/>
          </a:p>
        </p:txBody>
      </p:sp>
      <p:sp>
        <p:nvSpPr>
          <p:cNvPr id="5" name="Text Placeholder 4"/>
          <p:cNvSpPr>
            <a:spLocks noGrp="1"/>
          </p:cNvSpPr>
          <p:nvPr>
            <p:ph type="body" sz="quarter" idx="12"/>
          </p:nvPr>
        </p:nvSpPr>
        <p:spPr/>
        <p:txBody>
          <a:bodyPr/>
          <a:lstStyle/>
          <a:p>
            <a:r>
              <a:rPr lang="en-AU" dirty="0" smtClean="0"/>
              <a:t>Promoting Domain Controllers with Remote PowerShell</a:t>
            </a:r>
            <a:endParaRPr lang="en-AU" dirty="0"/>
          </a:p>
        </p:txBody>
      </p:sp>
    </p:spTree>
    <p:extLst>
      <p:ext uri="{BB962C8B-B14F-4D97-AF65-F5344CB8AC3E}">
        <p14:creationId xmlns:p14="http://schemas.microsoft.com/office/powerpoint/2010/main" val="15336870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OUs, containers and GPOs</a:t>
            </a:r>
            <a:endParaRPr lang="en-AU" dirty="0"/>
          </a:p>
        </p:txBody>
      </p:sp>
      <p:sp>
        <p:nvSpPr>
          <p:cNvPr id="3" name="Content Placeholder 2"/>
          <p:cNvSpPr>
            <a:spLocks noGrp="1"/>
          </p:cNvSpPr>
          <p:nvPr>
            <p:ph type="body" sz="quarter" idx="10"/>
          </p:nvPr>
        </p:nvSpPr>
        <p:spPr>
          <a:xfrm>
            <a:off x="274320" y="1999317"/>
            <a:ext cx="11887200" cy="3447098"/>
          </a:xfrm>
        </p:spPr>
        <p:txBody>
          <a:bodyPr/>
          <a:lstStyle/>
          <a:p>
            <a:r>
              <a:rPr lang="en-AU" dirty="0" smtClean="0"/>
              <a:t>Parse domain LDIF for container structure</a:t>
            </a:r>
          </a:p>
          <a:p>
            <a:r>
              <a:rPr lang="en-AU" dirty="0" smtClean="0"/>
              <a:t>Have to make sure parent exists before creating child</a:t>
            </a:r>
          </a:p>
          <a:p>
            <a:r>
              <a:rPr lang="en-AU" dirty="0" err="1" smtClean="0">
                <a:solidFill>
                  <a:schemeClr val="tx1"/>
                </a:solidFill>
              </a:rPr>
              <a:t>LDIFDistinguishedName.Depth</a:t>
            </a:r>
            <a:endParaRPr lang="en-AU" dirty="0" smtClean="0">
              <a:solidFill>
                <a:schemeClr val="tx1"/>
              </a:solidFill>
            </a:endParaRPr>
          </a:p>
          <a:p>
            <a:r>
              <a:rPr lang="en-AU" dirty="0" smtClean="0">
                <a:solidFill>
                  <a:schemeClr val="tx1"/>
                </a:solidFill>
              </a:rPr>
              <a:t>New-</a:t>
            </a:r>
            <a:r>
              <a:rPr lang="en-AU" dirty="0" err="1" smtClean="0">
                <a:solidFill>
                  <a:schemeClr val="tx1"/>
                </a:solidFill>
              </a:rPr>
              <a:t>ADContainer</a:t>
            </a:r>
            <a:endParaRPr lang="en-AU" dirty="0" smtClean="0">
              <a:solidFill>
                <a:schemeClr val="tx1"/>
              </a:solidFill>
            </a:endParaRPr>
          </a:p>
          <a:p>
            <a:r>
              <a:rPr lang="en-AU" dirty="0" smtClean="0">
                <a:solidFill>
                  <a:schemeClr val="tx1"/>
                </a:solidFill>
              </a:rPr>
              <a:t>New-</a:t>
            </a:r>
            <a:r>
              <a:rPr lang="en-AU" dirty="0" err="1" smtClean="0">
                <a:solidFill>
                  <a:schemeClr val="tx1"/>
                </a:solidFill>
              </a:rPr>
              <a:t>ADOrganizationalUnit</a:t>
            </a:r>
            <a:endParaRPr lang="en-AU" dirty="0" smtClean="0">
              <a:solidFill>
                <a:schemeClr val="tx1"/>
              </a:solidFill>
            </a:endParaRPr>
          </a:p>
        </p:txBody>
      </p:sp>
      <p:sp>
        <p:nvSpPr>
          <p:cNvPr id="4" name="Text Placeholder 3"/>
          <p:cNvSpPr>
            <a:spLocks noGrp="1"/>
          </p:cNvSpPr>
          <p:nvPr>
            <p:ph type="body" sz="quarter" idx="11"/>
          </p:nvPr>
        </p:nvSpPr>
        <p:spPr/>
        <p:txBody>
          <a:bodyPr/>
          <a:lstStyle/>
          <a:p>
            <a:r>
              <a:rPr lang="en-AU" dirty="0" smtClean="0"/>
              <a:t>Build Container Hierarchy</a:t>
            </a:r>
            <a:endParaRPr lang="en-AU" dirty="0"/>
          </a:p>
        </p:txBody>
      </p:sp>
    </p:spTree>
    <p:extLst>
      <p:ext uri="{BB962C8B-B14F-4D97-AF65-F5344CB8AC3E}">
        <p14:creationId xmlns:p14="http://schemas.microsoft.com/office/powerpoint/2010/main" val="2363038456"/>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Adding Containers and OUs</a:t>
            </a:r>
            <a:endParaRPr lang="en-AU" dirty="0"/>
          </a:p>
        </p:txBody>
      </p:sp>
      <p:sp>
        <p:nvSpPr>
          <p:cNvPr id="5" name="Text Placeholder 4"/>
          <p:cNvSpPr>
            <a:spLocks noGrp="1"/>
          </p:cNvSpPr>
          <p:nvPr>
            <p:ph type="body" sz="quarter" idx="10"/>
          </p:nvPr>
        </p:nvSpPr>
        <p:spPr>
          <a:xfrm>
            <a:off x="274638" y="1216152"/>
            <a:ext cx="11887199" cy="5442832"/>
          </a:xfrm>
        </p:spPr>
        <p:txBody>
          <a:bodyPr>
            <a:normAutofit fontScale="92500" lnSpcReduction="10000"/>
          </a:bodyPr>
          <a:lstStyle/>
          <a:p>
            <a:r>
              <a:rPr lang="en-AU" sz="2400" dirty="0"/>
              <a:t>Get-</a:t>
            </a:r>
            <a:r>
              <a:rPr lang="en-AU" sz="2400" dirty="0" err="1"/>
              <a:t>LDIFRecords</a:t>
            </a:r>
            <a:r>
              <a:rPr lang="en-AU" sz="2400" dirty="0"/>
              <a:t> $</a:t>
            </a:r>
            <a:r>
              <a:rPr lang="en-AU" sz="2400" dirty="0" err="1"/>
              <a:t>LDIFPath</a:t>
            </a:r>
            <a:r>
              <a:rPr lang="en-AU" sz="2400" dirty="0"/>
              <a:t> -</a:t>
            </a:r>
            <a:r>
              <a:rPr lang="en-AU" sz="2400" dirty="0" err="1"/>
              <a:t>AsScalar</a:t>
            </a:r>
            <a:r>
              <a:rPr lang="en-AU" sz="2400" dirty="0"/>
              <a:t> </a:t>
            </a:r>
            <a:r>
              <a:rPr lang="en-AU" sz="2400" dirty="0" err="1"/>
              <a:t>uSNCreated</a:t>
            </a:r>
            <a:r>
              <a:rPr lang="en-AU" sz="2400" dirty="0"/>
              <a:t> | </a:t>
            </a:r>
          </a:p>
          <a:p>
            <a:r>
              <a:rPr lang="en-AU" sz="2400" dirty="0"/>
              <a:t>	Where {[</a:t>
            </a:r>
            <a:r>
              <a:rPr lang="en-AU" sz="2400" dirty="0" err="1"/>
              <a:t>int</a:t>
            </a:r>
            <a:r>
              <a:rPr lang="en-AU" sz="2400" dirty="0"/>
              <a:t>]($_.</a:t>
            </a:r>
            <a:r>
              <a:rPr lang="en-AU" sz="2400" dirty="0" err="1"/>
              <a:t>uSNCreated</a:t>
            </a:r>
            <a:r>
              <a:rPr lang="en-AU" sz="2400" dirty="0"/>
              <a:t>) -</a:t>
            </a:r>
            <a:r>
              <a:rPr lang="en-AU" sz="2400" dirty="0" err="1"/>
              <a:t>gt</a:t>
            </a:r>
            <a:r>
              <a:rPr lang="en-AU" sz="2400" dirty="0"/>
              <a:t> 16500 -and </a:t>
            </a:r>
            <a:endParaRPr lang="en-AU" sz="2400" dirty="0" smtClean="0"/>
          </a:p>
          <a:p>
            <a:r>
              <a:rPr lang="en-AU" sz="2400" dirty="0"/>
              <a:t>	</a:t>
            </a:r>
            <a:r>
              <a:rPr lang="en-AU" sz="2400" dirty="0" smtClean="0"/>
              <a:t>($_.</a:t>
            </a:r>
            <a:r>
              <a:rPr lang="en-AU" sz="2400" dirty="0" err="1"/>
              <a:t>objectClass</a:t>
            </a:r>
            <a:r>
              <a:rPr lang="en-AU" sz="2400" dirty="0"/>
              <a:t> -</a:t>
            </a:r>
            <a:r>
              <a:rPr lang="en-AU" sz="2400" dirty="0" err="1"/>
              <a:t>eq</a:t>
            </a:r>
            <a:r>
              <a:rPr lang="en-AU" sz="2400" dirty="0"/>
              <a:t> "</a:t>
            </a:r>
            <a:r>
              <a:rPr lang="en-AU" sz="2400" dirty="0" err="1"/>
              <a:t>organizationalUnit</a:t>
            </a:r>
            <a:r>
              <a:rPr lang="en-AU" sz="2400" dirty="0"/>
              <a:t>" -or </a:t>
            </a:r>
            <a:endParaRPr lang="en-AU" sz="2400" dirty="0" smtClean="0"/>
          </a:p>
          <a:p>
            <a:r>
              <a:rPr lang="en-AU" sz="2400" dirty="0"/>
              <a:t>	</a:t>
            </a:r>
            <a:r>
              <a:rPr lang="en-AU" sz="2400" dirty="0" smtClean="0"/>
              <a:t>$_</a:t>
            </a:r>
            <a:r>
              <a:rPr lang="en-AU" sz="2400" dirty="0" err="1"/>
              <a:t>objectClass</a:t>
            </a:r>
            <a:r>
              <a:rPr lang="en-AU" sz="2400" dirty="0"/>
              <a:t> -</a:t>
            </a:r>
            <a:r>
              <a:rPr lang="en-AU" sz="2400" dirty="0" err="1"/>
              <a:t>eq</a:t>
            </a:r>
            <a:r>
              <a:rPr lang="en-AU" sz="2400" dirty="0"/>
              <a:t> "container") } | </a:t>
            </a:r>
          </a:p>
          <a:p>
            <a:r>
              <a:rPr lang="en-AU" sz="2400" dirty="0"/>
              <a:t>	Select </a:t>
            </a:r>
            <a:r>
              <a:rPr lang="en-AU" sz="2400" dirty="0" err="1"/>
              <a:t>dn</a:t>
            </a:r>
            <a:r>
              <a:rPr lang="en-AU" sz="2400" dirty="0"/>
              <a:t>, @{name="</a:t>
            </a:r>
            <a:r>
              <a:rPr lang="en-AU" sz="2400" dirty="0" err="1"/>
              <a:t>Depth";expression</a:t>
            </a:r>
            <a:r>
              <a:rPr lang="en-AU" sz="2400" dirty="0"/>
              <a:t>={$_.</a:t>
            </a:r>
            <a:r>
              <a:rPr lang="en-AU" sz="2400" dirty="0" err="1"/>
              <a:t>dn.Depth</a:t>
            </a:r>
            <a:r>
              <a:rPr lang="en-AU" sz="2400" dirty="0"/>
              <a:t>}} |</a:t>
            </a:r>
          </a:p>
          <a:p>
            <a:r>
              <a:rPr lang="en-AU" sz="2400" dirty="0"/>
              <a:t>	Sort Depth |</a:t>
            </a:r>
          </a:p>
          <a:p>
            <a:r>
              <a:rPr lang="en-AU" sz="2400" dirty="0"/>
              <a:t>	</a:t>
            </a:r>
            <a:r>
              <a:rPr lang="en-AU" sz="2400" dirty="0" err="1"/>
              <a:t>ForEach</a:t>
            </a:r>
            <a:r>
              <a:rPr lang="en-AU" sz="2400" dirty="0"/>
              <a:t>-Object { </a:t>
            </a:r>
          </a:p>
          <a:p>
            <a:r>
              <a:rPr lang="en-AU" sz="2400" dirty="0"/>
              <a:t>		if($_.</a:t>
            </a:r>
            <a:r>
              <a:rPr lang="en-AU" sz="2400" dirty="0" err="1"/>
              <a:t>objectClass</a:t>
            </a:r>
            <a:r>
              <a:rPr lang="en-AU" sz="2400" dirty="0"/>
              <a:t> -</a:t>
            </a:r>
            <a:r>
              <a:rPr lang="en-AU" sz="2400" dirty="0" err="1"/>
              <a:t>eq</a:t>
            </a:r>
            <a:r>
              <a:rPr lang="en-AU" sz="2400" dirty="0"/>
              <a:t> "container") {</a:t>
            </a:r>
          </a:p>
          <a:p>
            <a:r>
              <a:rPr lang="en-AU" sz="2400" dirty="0"/>
              <a:t>			New-</a:t>
            </a:r>
            <a:r>
              <a:rPr lang="en-AU" sz="2400" dirty="0" err="1"/>
              <a:t>ADContainer</a:t>
            </a:r>
            <a:r>
              <a:rPr lang="en-AU" sz="2400" dirty="0"/>
              <a:t> </a:t>
            </a:r>
            <a:r>
              <a:rPr lang="en-AU" sz="2400" dirty="0" smtClean="0"/>
              <a:t>–Path $_.</a:t>
            </a:r>
            <a:r>
              <a:rPr lang="en-AU" sz="2400" dirty="0" err="1" smtClean="0"/>
              <a:t>dn.Parent</a:t>
            </a:r>
            <a:r>
              <a:rPr lang="en-AU" sz="2400" dirty="0" smtClean="0"/>
              <a:t> …</a:t>
            </a:r>
            <a:endParaRPr lang="en-AU" sz="2400" dirty="0"/>
          </a:p>
          <a:p>
            <a:r>
              <a:rPr lang="en-AU" sz="2400" dirty="0"/>
              <a:t>		}</a:t>
            </a:r>
          </a:p>
          <a:p>
            <a:r>
              <a:rPr lang="en-AU" sz="2400" dirty="0"/>
              <a:t>		else {</a:t>
            </a:r>
          </a:p>
          <a:p>
            <a:r>
              <a:rPr lang="en-AU" sz="2400" dirty="0"/>
              <a:t>			</a:t>
            </a:r>
            <a:r>
              <a:rPr lang="en-AU" sz="2400" dirty="0" smtClean="0"/>
              <a:t>New-</a:t>
            </a:r>
            <a:r>
              <a:rPr lang="en-AU" sz="2400" dirty="0" err="1" smtClean="0"/>
              <a:t>ADOrganizationalUnit</a:t>
            </a:r>
            <a:r>
              <a:rPr lang="en-AU" sz="2400" dirty="0" smtClean="0"/>
              <a:t> –Path </a:t>
            </a:r>
            <a:r>
              <a:rPr lang="en-AU" sz="2400" dirty="0"/>
              <a:t>$_.</a:t>
            </a:r>
            <a:r>
              <a:rPr lang="en-AU" sz="2400" dirty="0" err="1"/>
              <a:t>dn.Parent</a:t>
            </a:r>
            <a:r>
              <a:rPr lang="en-AU" sz="2400" dirty="0"/>
              <a:t> </a:t>
            </a:r>
            <a:r>
              <a:rPr lang="en-AU" sz="2400" dirty="0" smtClean="0"/>
              <a:t>…</a:t>
            </a:r>
            <a:endParaRPr lang="en-AU" sz="2400" dirty="0"/>
          </a:p>
          <a:p>
            <a:r>
              <a:rPr lang="en-AU" sz="2400" dirty="0"/>
              <a:t>		}</a:t>
            </a:r>
          </a:p>
          <a:p>
            <a:r>
              <a:rPr lang="en-AU" sz="2400" dirty="0"/>
              <a:t>	}</a:t>
            </a:r>
          </a:p>
          <a:p>
            <a:r>
              <a:rPr lang="en-AU" sz="2400" dirty="0"/>
              <a:t>}</a:t>
            </a:r>
          </a:p>
        </p:txBody>
      </p:sp>
      <p:sp>
        <p:nvSpPr>
          <p:cNvPr id="7" name="Rounded Rectangle 6"/>
          <p:cNvSpPr/>
          <p:nvPr/>
        </p:nvSpPr>
        <p:spPr bwMode="auto">
          <a:xfrm>
            <a:off x="4346088" y="1128761"/>
            <a:ext cx="3518013" cy="554182"/>
          </a:xfrm>
          <a:prstGeom prst="roundRect">
            <a:avLst/>
          </a:prstGeom>
          <a:noFill/>
          <a:ln w="28575">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8" name="Rounded Rectangle 7"/>
          <p:cNvSpPr/>
          <p:nvPr/>
        </p:nvSpPr>
        <p:spPr bwMode="auto">
          <a:xfrm>
            <a:off x="2274570" y="1492154"/>
            <a:ext cx="4935699" cy="554182"/>
          </a:xfrm>
          <a:prstGeom prst="roundRect">
            <a:avLst/>
          </a:prstGeom>
          <a:noFill/>
          <a:ln w="28575">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Rounded Rectangle 8"/>
          <p:cNvSpPr/>
          <p:nvPr/>
        </p:nvSpPr>
        <p:spPr bwMode="auto">
          <a:xfrm>
            <a:off x="1193447" y="2514807"/>
            <a:ext cx="8490199" cy="828000"/>
          </a:xfrm>
          <a:prstGeom prst="roundRect">
            <a:avLst/>
          </a:prstGeom>
          <a:noFill/>
          <a:ln w="28575">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AU" sz="2400" dirty="0" smtClean="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3889040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Demo</a:t>
            </a:r>
            <a:endParaRPr lang="en-AU" dirty="0"/>
          </a:p>
        </p:txBody>
      </p:sp>
      <p:sp>
        <p:nvSpPr>
          <p:cNvPr id="5" name="Text Placeholder 4"/>
          <p:cNvSpPr>
            <a:spLocks noGrp="1"/>
          </p:cNvSpPr>
          <p:nvPr>
            <p:ph type="body" sz="quarter" idx="12"/>
          </p:nvPr>
        </p:nvSpPr>
        <p:spPr/>
        <p:txBody>
          <a:bodyPr/>
          <a:lstStyle/>
          <a:p>
            <a:r>
              <a:rPr lang="en-AU" dirty="0" smtClean="0"/>
              <a:t>Add Containers and OUs with PowerShell</a:t>
            </a:r>
            <a:endParaRPr lang="en-AU" dirty="0"/>
          </a:p>
        </p:txBody>
      </p:sp>
    </p:spTree>
    <p:extLst>
      <p:ext uri="{BB962C8B-B14F-4D97-AF65-F5344CB8AC3E}">
        <p14:creationId xmlns:p14="http://schemas.microsoft.com/office/powerpoint/2010/main" val="23714774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Adding Users and Groups</a:t>
            </a:r>
            <a:endParaRPr lang="en-AU" dirty="0"/>
          </a:p>
        </p:txBody>
      </p:sp>
      <p:sp>
        <p:nvSpPr>
          <p:cNvPr id="3" name="Content Placeholder 2"/>
          <p:cNvSpPr>
            <a:spLocks noGrp="1"/>
          </p:cNvSpPr>
          <p:nvPr>
            <p:ph type="body" sz="quarter" idx="10"/>
          </p:nvPr>
        </p:nvSpPr>
        <p:spPr/>
        <p:txBody>
          <a:bodyPr/>
          <a:lstStyle/>
          <a:p>
            <a:r>
              <a:rPr lang="en-AU" dirty="0" smtClean="0"/>
              <a:t>Parsing domain LDIF for users</a:t>
            </a:r>
          </a:p>
          <a:p>
            <a:r>
              <a:rPr lang="en-AU" dirty="0" smtClean="0"/>
              <a:t>Anonymizing user data</a:t>
            </a:r>
          </a:p>
          <a:p>
            <a:r>
              <a:rPr lang="en-AU" dirty="0" smtClean="0"/>
              <a:t>Adding users</a:t>
            </a:r>
          </a:p>
          <a:p>
            <a:r>
              <a:rPr lang="en-AU" dirty="0" smtClean="0"/>
              <a:t>Adding empty groups</a:t>
            </a:r>
          </a:p>
          <a:p>
            <a:r>
              <a:rPr lang="en-AU" dirty="0" smtClean="0"/>
              <a:t>Adding group memberships</a:t>
            </a:r>
          </a:p>
          <a:p>
            <a:endParaRPr lang="en-AU" dirty="0" smtClean="0"/>
          </a:p>
        </p:txBody>
      </p:sp>
      <p:sp>
        <p:nvSpPr>
          <p:cNvPr id="4" name="Text Placeholder 3"/>
          <p:cNvSpPr>
            <a:spLocks noGrp="1"/>
          </p:cNvSpPr>
          <p:nvPr>
            <p:ph type="body" sz="quarter" idx="11"/>
          </p:nvPr>
        </p:nvSpPr>
        <p:spPr/>
        <p:txBody>
          <a:bodyPr/>
          <a:lstStyle/>
          <a:p>
            <a:endParaRPr lang="en-AU" dirty="0"/>
          </a:p>
        </p:txBody>
      </p:sp>
    </p:spTree>
    <p:extLst>
      <p:ext uri="{BB962C8B-B14F-4D97-AF65-F5344CB8AC3E}">
        <p14:creationId xmlns:p14="http://schemas.microsoft.com/office/powerpoint/2010/main" val="846029657"/>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Demo</a:t>
            </a:r>
            <a:endParaRPr lang="en-AU" dirty="0"/>
          </a:p>
        </p:txBody>
      </p:sp>
      <p:sp>
        <p:nvSpPr>
          <p:cNvPr id="5" name="Text Placeholder 4"/>
          <p:cNvSpPr>
            <a:spLocks noGrp="1"/>
          </p:cNvSpPr>
          <p:nvPr>
            <p:ph type="body" sz="quarter" idx="12"/>
          </p:nvPr>
        </p:nvSpPr>
        <p:spPr/>
        <p:txBody>
          <a:bodyPr/>
          <a:lstStyle/>
          <a:p>
            <a:r>
              <a:rPr lang="en-AU" dirty="0" smtClean="0"/>
              <a:t>Add Users, Computers, and Groups</a:t>
            </a:r>
            <a:endParaRPr lang="en-AU" dirty="0"/>
          </a:p>
        </p:txBody>
      </p:sp>
    </p:spTree>
    <p:extLst>
      <p:ext uri="{BB962C8B-B14F-4D97-AF65-F5344CB8AC3E}">
        <p14:creationId xmlns:p14="http://schemas.microsoft.com/office/powerpoint/2010/main" val="29150976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Copying Group Policy</a:t>
            </a:r>
            <a:endParaRPr lang="en-AU" dirty="0"/>
          </a:p>
        </p:txBody>
      </p:sp>
      <p:sp>
        <p:nvSpPr>
          <p:cNvPr id="3" name="Content Placeholder 2"/>
          <p:cNvSpPr>
            <a:spLocks noGrp="1"/>
          </p:cNvSpPr>
          <p:nvPr>
            <p:ph idx="1"/>
          </p:nvPr>
        </p:nvSpPr>
        <p:spPr>
          <a:xfrm>
            <a:off x="274640" y="1212851"/>
            <a:ext cx="11887198" cy="2092881"/>
          </a:xfrm>
        </p:spPr>
        <p:txBody>
          <a:bodyPr/>
          <a:lstStyle/>
          <a:p>
            <a:r>
              <a:rPr lang="en-AU" dirty="0" smtClean="0"/>
              <a:t>Can’t use LDIF…</a:t>
            </a:r>
          </a:p>
          <a:p>
            <a:r>
              <a:rPr lang="en-AU" dirty="0" smtClean="0"/>
              <a:t>PS&gt; Get-GPO –all | Backup-GPO</a:t>
            </a:r>
          </a:p>
          <a:p>
            <a:endParaRPr lang="en-AU" dirty="0"/>
          </a:p>
        </p:txBody>
      </p:sp>
    </p:spTree>
    <p:extLst>
      <p:ext uri="{BB962C8B-B14F-4D97-AF65-F5344CB8AC3E}">
        <p14:creationId xmlns:p14="http://schemas.microsoft.com/office/powerpoint/2010/main" val="1415886408"/>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Future Work</a:t>
            </a:r>
            <a:endParaRPr lang="en-AU" dirty="0"/>
          </a:p>
        </p:txBody>
      </p:sp>
      <p:sp>
        <p:nvSpPr>
          <p:cNvPr id="3" name="Content Placeholder 2"/>
          <p:cNvSpPr>
            <a:spLocks noGrp="1"/>
          </p:cNvSpPr>
          <p:nvPr>
            <p:ph idx="1"/>
          </p:nvPr>
        </p:nvSpPr>
        <p:spPr>
          <a:xfrm>
            <a:off x="274640" y="1212851"/>
            <a:ext cx="11887198" cy="3447098"/>
          </a:xfrm>
        </p:spPr>
        <p:txBody>
          <a:bodyPr/>
          <a:lstStyle/>
          <a:p>
            <a:r>
              <a:rPr lang="en-AU" dirty="0" smtClean="0"/>
              <a:t>Finish </a:t>
            </a:r>
            <a:r>
              <a:rPr lang="en-AU" dirty="0" err="1" smtClean="0"/>
              <a:t>anonymisation</a:t>
            </a:r>
            <a:endParaRPr lang="en-AU" dirty="0" smtClean="0"/>
          </a:p>
          <a:p>
            <a:r>
              <a:rPr lang="en-AU" dirty="0" smtClean="0"/>
              <a:t>Azure </a:t>
            </a:r>
          </a:p>
          <a:p>
            <a:r>
              <a:rPr lang="en-AU" dirty="0" smtClean="0"/>
              <a:t>Domain and site abstracts</a:t>
            </a:r>
          </a:p>
          <a:p>
            <a:r>
              <a:rPr lang="en-AU" dirty="0" smtClean="0"/>
              <a:t>GPOs</a:t>
            </a:r>
          </a:p>
          <a:p>
            <a:r>
              <a:rPr lang="en-AU" dirty="0" smtClean="0"/>
              <a:t>ACLs</a:t>
            </a:r>
            <a:endParaRPr lang="en-AU" dirty="0"/>
          </a:p>
        </p:txBody>
      </p:sp>
    </p:spTree>
    <p:extLst>
      <p:ext uri="{BB962C8B-B14F-4D97-AF65-F5344CB8AC3E}">
        <p14:creationId xmlns:p14="http://schemas.microsoft.com/office/powerpoint/2010/main" val="9916921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Summary</a:t>
            </a:r>
            <a:endParaRPr lang="en-AU"/>
          </a:p>
        </p:txBody>
      </p:sp>
      <p:sp>
        <p:nvSpPr>
          <p:cNvPr id="3" name="Content Placeholder 2"/>
          <p:cNvSpPr>
            <a:spLocks noGrp="1"/>
          </p:cNvSpPr>
          <p:nvPr>
            <p:ph idx="1"/>
          </p:nvPr>
        </p:nvSpPr>
        <p:spPr>
          <a:xfrm>
            <a:off x="274640" y="1212851"/>
            <a:ext cx="11887198" cy="4001095"/>
          </a:xfrm>
        </p:spPr>
        <p:txBody>
          <a:bodyPr/>
          <a:lstStyle/>
          <a:p>
            <a:r>
              <a:rPr lang="en-AU" dirty="0" smtClean="0"/>
              <a:t>SYSPREP</a:t>
            </a:r>
          </a:p>
          <a:p>
            <a:r>
              <a:rPr lang="en-AU" dirty="0" smtClean="0"/>
              <a:t>Cloning Hyper-V VMs</a:t>
            </a:r>
          </a:p>
          <a:p>
            <a:r>
              <a:rPr lang="en-AU" dirty="0" smtClean="0"/>
              <a:t>Using Get-</a:t>
            </a:r>
            <a:r>
              <a:rPr lang="en-AU" dirty="0" err="1" smtClean="0"/>
              <a:t>LDIFRecords</a:t>
            </a:r>
            <a:endParaRPr lang="en-AU" dirty="0" smtClean="0"/>
          </a:p>
          <a:p>
            <a:r>
              <a:rPr lang="en-AU" dirty="0" smtClean="0"/>
              <a:t>DCPROMO with Remote PowerShell</a:t>
            </a:r>
          </a:p>
          <a:p>
            <a:r>
              <a:rPr lang="en-AU" dirty="0" smtClean="0"/>
              <a:t>Populating AD with Get-</a:t>
            </a:r>
            <a:r>
              <a:rPr lang="en-AU" dirty="0" err="1" smtClean="0"/>
              <a:t>LDIFRecords</a:t>
            </a:r>
            <a:r>
              <a:rPr lang="en-AU" dirty="0" smtClean="0"/>
              <a:t> and the AD </a:t>
            </a:r>
            <a:r>
              <a:rPr lang="en-AU" dirty="0" err="1" smtClean="0"/>
              <a:t>Cmdlets</a:t>
            </a:r>
            <a:endParaRPr lang="en-AU" dirty="0" smtClean="0"/>
          </a:p>
        </p:txBody>
      </p:sp>
    </p:spTree>
    <p:extLst>
      <p:ext uri="{BB962C8B-B14F-4D97-AF65-F5344CB8AC3E}">
        <p14:creationId xmlns:p14="http://schemas.microsoft.com/office/powerpoint/2010/main" val="465622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 y="2535214"/>
            <a:ext cx="12436476" cy="172905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lnSpc>
                <a:spcPct val="90000"/>
              </a:lnSpc>
              <a:spcBef>
                <a:spcPct val="0"/>
              </a:spcBef>
              <a:spcAft>
                <a:spcPct val="0"/>
              </a:spcAft>
            </a:pPr>
            <a:r>
              <a:rPr lang="en-AU" sz="4000" dirty="0" smtClean="0">
                <a:gradFill>
                  <a:gsLst>
                    <a:gs pos="0">
                      <a:srgbClr val="FFFFFF"/>
                    </a:gs>
                    <a:gs pos="100000">
                      <a:srgbClr val="FFFFFF"/>
                    </a:gs>
                  </a:gsLst>
                  <a:lin ang="5400000" scaled="0"/>
                </a:gradFill>
                <a:ea typeface="Segoe UI" pitchFamily="34" charset="0"/>
                <a:cs typeface="Segoe UI" pitchFamily="34" charset="0"/>
              </a:rPr>
              <a:t>Sponsors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225" y="397245"/>
            <a:ext cx="4104276" cy="1088427"/>
          </a:xfrm>
          <a:prstGeom prst="rect">
            <a:avLst/>
          </a:prstGeom>
        </p:spPr>
      </p:pic>
      <p:sp>
        <p:nvSpPr>
          <p:cNvPr id="7" name="TextBox 6"/>
          <p:cNvSpPr txBox="1"/>
          <p:nvPr/>
        </p:nvSpPr>
        <p:spPr>
          <a:xfrm>
            <a:off x="2870200" y="1272720"/>
            <a:ext cx="1074653" cy="627864"/>
          </a:xfrm>
          <a:prstGeom prst="rect">
            <a:avLst/>
          </a:prstGeom>
          <a:noFill/>
        </p:spPr>
        <p:txBody>
          <a:bodyPr wrap="none" lIns="182880" tIns="146304" rIns="182880" bIns="146304" rtlCol="0">
            <a:spAutoFit/>
          </a:bodyPr>
          <a:lstStyle/>
          <a:p>
            <a:pPr>
              <a:lnSpc>
                <a:spcPct val="90000"/>
              </a:lnSpc>
              <a:spcAft>
                <a:spcPts val="600"/>
              </a:spcAft>
            </a:pPr>
            <a:r>
              <a:rPr lang="en-AU" sz="2400" b="1" dirty="0" smtClean="0">
                <a:gradFill>
                  <a:gsLst>
                    <a:gs pos="2917">
                      <a:schemeClr val="tx1"/>
                    </a:gs>
                    <a:gs pos="30000">
                      <a:schemeClr val="tx1"/>
                    </a:gs>
                  </a:gsLst>
                  <a:lin ang="5400000" scaled="0"/>
                </a:gradFill>
              </a:rPr>
              <a:t>2014</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8286" y="4815314"/>
            <a:ext cx="4033142" cy="1512428"/>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1216" y="372495"/>
            <a:ext cx="7527336" cy="1730217"/>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86208" y="4466397"/>
            <a:ext cx="1444586" cy="1988025"/>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15410" y="2902319"/>
            <a:ext cx="4033142" cy="994842"/>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40062" y="2778000"/>
            <a:ext cx="2736878" cy="1243481"/>
          </a:xfrm>
          <a:prstGeom prst="rect">
            <a:avLst/>
          </a:prstGeom>
        </p:spPr>
      </p:pic>
    </p:spTree>
    <p:extLst>
      <p:ext uri="{BB962C8B-B14F-4D97-AF65-F5344CB8AC3E}">
        <p14:creationId xmlns:p14="http://schemas.microsoft.com/office/powerpoint/2010/main" val="15084365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chEd_NZ_2013_Template">
  <a:themeElements>
    <a:clrScheme name="TechEd 2013 Template">
      <a:dk1>
        <a:srgbClr val="000000"/>
      </a:dk1>
      <a:lt1>
        <a:srgbClr val="FFFFFF"/>
      </a:lt1>
      <a:dk2>
        <a:srgbClr val="002050"/>
      </a:dk2>
      <a:lt2>
        <a:srgbClr val="FFFFFF"/>
      </a:lt2>
      <a:accent1>
        <a:srgbClr val="0072C6"/>
      </a:accent1>
      <a:accent2>
        <a:srgbClr val="DC3C00"/>
      </a:accent2>
      <a:accent3>
        <a:srgbClr val="505050"/>
      </a:accent3>
      <a:accent4>
        <a:srgbClr val="D2D2D2"/>
      </a:accent4>
      <a:accent5>
        <a:srgbClr val="7FBA00"/>
      </a:accent5>
      <a:accent6>
        <a:srgbClr val="007233"/>
      </a:accent6>
      <a:hlink>
        <a:srgbClr val="0072C6"/>
      </a:hlink>
      <a:folHlink>
        <a:srgbClr val="0072C6"/>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210D3872-4340-4F73-AA00-DB61A91F187E}" vid="{09315D72-F67F-4B59-8992-44590A6275F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2755</Words>
  <Application>Microsoft Office PowerPoint</Application>
  <PresentationFormat>Custom</PresentationFormat>
  <Paragraphs>262</Paragraphs>
  <Slides>30</Slides>
  <Notes>17</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Consolas</vt:lpstr>
      <vt:lpstr>Segoe UI</vt:lpstr>
      <vt:lpstr>Segoe UI Light</vt:lpstr>
      <vt:lpstr>TechEd_NZ_2013_Template</vt:lpstr>
      <vt:lpstr>PowerPoint Presentation</vt:lpstr>
      <vt:lpstr>Agenda</vt:lpstr>
      <vt:lpstr>Automated Creation of an AD Forest</vt:lpstr>
      <vt:lpstr>Hyper-V Differencing Disks</vt:lpstr>
      <vt:lpstr>SYSPREP Processing</vt:lpstr>
      <vt:lpstr>SYSPREP Notes</vt:lpstr>
      <vt:lpstr>UNATTEND.XML First Run PowerShell Script</vt:lpstr>
      <vt:lpstr>Clone-VM PowerShell Script (abstracted)</vt:lpstr>
      <vt:lpstr>Demo</vt:lpstr>
      <vt:lpstr>Machine Name and Networking</vt:lpstr>
      <vt:lpstr>Prepare-DC (abstracted)</vt:lpstr>
      <vt:lpstr>Demo</vt:lpstr>
      <vt:lpstr>LDIF File Format</vt:lpstr>
      <vt:lpstr>Extracting DCs from Config LDIF</vt:lpstr>
      <vt:lpstr>Demo</vt:lpstr>
      <vt:lpstr>The LDIFDistinguishedName Class</vt:lpstr>
      <vt:lpstr>Demo</vt:lpstr>
      <vt:lpstr>Updating Schema</vt:lpstr>
      <vt:lpstr>Promoting DCs with Remote PowerShell</vt:lpstr>
      <vt:lpstr>DCPROMO with Remote PowerShell</vt:lpstr>
      <vt:lpstr>Demo</vt:lpstr>
      <vt:lpstr>OUs, containers and GPOs</vt:lpstr>
      <vt:lpstr>Adding Containers and OUs</vt:lpstr>
      <vt:lpstr>Demo</vt:lpstr>
      <vt:lpstr>Adding Users and Groups</vt:lpstr>
      <vt:lpstr>Demo</vt:lpstr>
      <vt:lpstr>Copying Group Policy</vt:lpstr>
      <vt:lpstr>Future Work</vt:lpstr>
      <vt:lpstr>Summary</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2014-11-17T03:33:48Z</dcterms:created>
  <dcterms:modified xsi:type="dcterms:W3CDTF">2014-11-28T21:48:09Z</dcterms:modified>
</cp:coreProperties>
</file>